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75" r:id="rId5"/>
    <p:sldId id="277" r:id="rId6"/>
    <p:sldId id="276" r:id="rId7"/>
    <p:sldId id="279" r:id="rId8"/>
    <p:sldId id="259" r:id="rId9"/>
    <p:sldId id="287" r:id="rId10"/>
    <p:sldId id="260" r:id="rId11"/>
    <p:sldId id="280" r:id="rId12"/>
    <p:sldId id="281" r:id="rId13"/>
    <p:sldId id="282" r:id="rId14"/>
    <p:sldId id="283" r:id="rId15"/>
    <p:sldId id="284" r:id="rId16"/>
    <p:sldId id="285" r:id="rId17"/>
    <p:sldId id="28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06" autoAdjust="0"/>
    <p:restoredTop sz="94660"/>
  </p:normalViewPr>
  <p:slideViewPr>
    <p:cSldViewPr>
      <p:cViewPr varScale="1">
        <p:scale>
          <a:sx n="70" d="100"/>
          <a:sy n="70" d="100"/>
        </p:scale>
        <p:origin x="-11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image" Target="../media/image11.jpeg"/><Relationship Id="rId5" Type="http://schemas.openxmlformats.org/officeDocument/2006/relationships/image" Target="../media/image51.jpeg"/><Relationship Id="rId4" Type="http://schemas.openxmlformats.org/officeDocument/2006/relationships/image" Target="../media/image4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1.jpeg"/><Relationship Id="rId1" Type="http://schemas.openxmlformats.org/officeDocument/2006/relationships/image" Target="../media/image6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21C34A-0D0D-4CB5-A8A0-CCBB0DD7D87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FB65F0-4572-427C-A2BA-65FE02DBC892}">
      <dgm:prSet phldrT="[Text]"/>
      <dgm:spPr/>
      <dgm:t>
        <a:bodyPr/>
        <a:lstStyle/>
        <a:p>
          <a:r>
            <a:rPr lang="it-IT" dirty="0" smtClean="0"/>
            <a:t>FAP</a:t>
          </a:r>
          <a:endParaRPr lang="en-US" dirty="0"/>
        </a:p>
      </dgm:t>
    </dgm:pt>
    <dgm:pt modelId="{C520497D-4239-4025-BBF3-9B4B82293F71}" type="parTrans" cxnId="{B2BC7777-3F6B-417A-810F-D28DF6722274}">
      <dgm:prSet/>
      <dgm:spPr/>
      <dgm:t>
        <a:bodyPr/>
        <a:lstStyle/>
        <a:p>
          <a:endParaRPr lang="en-US"/>
        </a:p>
      </dgm:t>
    </dgm:pt>
    <dgm:pt modelId="{75855B29-06A9-4DE2-8B84-EAD9E047F951}" type="sibTrans" cxnId="{B2BC7777-3F6B-417A-810F-D28DF6722274}">
      <dgm:prSet/>
      <dgm:spPr/>
      <dgm:t>
        <a:bodyPr/>
        <a:lstStyle/>
        <a:p>
          <a:endParaRPr lang="en-US"/>
        </a:p>
      </dgm:t>
    </dgm:pt>
    <dgm:pt modelId="{1EF29B4A-58A6-422F-A1F8-29C99215B309}">
      <dgm:prSet phldrT="[Text]"/>
      <dgm:spPr/>
      <dgm:t>
        <a:bodyPr/>
        <a:lstStyle/>
        <a:p>
          <a:r>
            <a:rPr lang="it-IT" dirty="0" smtClean="0"/>
            <a:t>8 muaj proces</a:t>
          </a:r>
          <a:endParaRPr lang="en-US" dirty="0"/>
        </a:p>
      </dgm:t>
    </dgm:pt>
    <dgm:pt modelId="{533A7ABE-1259-4C47-82D9-99D4C50BC833}" type="parTrans" cxnId="{B29572A3-6E3D-4458-B218-C0FE4C26BBA4}">
      <dgm:prSet/>
      <dgm:spPr/>
      <dgm:t>
        <a:bodyPr/>
        <a:lstStyle/>
        <a:p>
          <a:endParaRPr lang="en-US"/>
        </a:p>
      </dgm:t>
    </dgm:pt>
    <dgm:pt modelId="{29BD4EC0-5D4D-4934-9C49-AF6352D3E345}" type="sibTrans" cxnId="{B29572A3-6E3D-4458-B218-C0FE4C26BBA4}">
      <dgm:prSet/>
      <dgm:spPr/>
      <dgm:t>
        <a:bodyPr/>
        <a:lstStyle/>
        <a:p>
          <a:endParaRPr lang="en-US"/>
        </a:p>
      </dgm:t>
    </dgm:pt>
    <dgm:pt modelId="{6B75CEFF-4502-46C2-BA3C-01591D676C8B}">
      <dgm:prSet phldrT="[Text]"/>
      <dgm:spPr/>
      <dgm:t>
        <a:bodyPr/>
        <a:lstStyle/>
        <a:p>
          <a:r>
            <a:rPr lang="it-IT" dirty="0" smtClean="0"/>
            <a:t>Rreth 20 takime</a:t>
          </a:r>
          <a:endParaRPr lang="en-US" dirty="0"/>
        </a:p>
      </dgm:t>
    </dgm:pt>
    <dgm:pt modelId="{083BFDDF-2BF5-45D8-9FE4-C00A64780D14}" type="parTrans" cxnId="{36D35E41-99A9-48CD-8609-D714EAFF5355}">
      <dgm:prSet/>
      <dgm:spPr/>
      <dgm:t>
        <a:bodyPr/>
        <a:lstStyle/>
        <a:p>
          <a:endParaRPr lang="en-US"/>
        </a:p>
      </dgm:t>
    </dgm:pt>
    <dgm:pt modelId="{E3090BF0-A97C-48AC-9F38-0B169532D89E}" type="sibTrans" cxnId="{36D35E41-99A9-48CD-8609-D714EAFF5355}">
      <dgm:prSet/>
      <dgm:spPr/>
      <dgm:t>
        <a:bodyPr/>
        <a:lstStyle/>
        <a:p>
          <a:endParaRPr lang="en-US"/>
        </a:p>
      </dgm:t>
    </dgm:pt>
    <dgm:pt modelId="{BB0A2D25-4F08-4D7A-BD58-4CF0724F1CF9}">
      <dgm:prSet phldrT="[Text]"/>
      <dgm:spPr/>
      <dgm:t>
        <a:bodyPr/>
        <a:lstStyle/>
        <a:p>
          <a:r>
            <a:rPr lang="it-IT" dirty="0" smtClean="0"/>
            <a:t>3 Forume me 50 pjesëmarrës</a:t>
          </a:r>
        </a:p>
      </dgm:t>
    </dgm:pt>
    <dgm:pt modelId="{CFB5ED0E-C4BE-4BDA-9B76-EA0CEE0AF70F}" type="parTrans" cxnId="{66A92EA4-D77E-4073-BD3F-C3E44C10C549}">
      <dgm:prSet/>
      <dgm:spPr/>
      <dgm:t>
        <a:bodyPr/>
        <a:lstStyle/>
        <a:p>
          <a:endParaRPr lang="en-US"/>
        </a:p>
      </dgm:t>
    </dgm:pt>
    <dgm:pt modelId="{4224526F-32F7-4618-9D38-8C63CC899CE8}" type="sibTrans" cxnId="{66A92EA4-D77E-4073-BD3F-C3E44C10C549}">
      <dgm:prSet/>
      <dgm:spPr/>
      <dgm:t>
        <a:bodyPr/>
        <a:lstStyle/>
        <a:p>
          <a:endParaRPr lang="en-US"/>
        </a:p>
      </dgm:t>
    </dgm:pt>
    <dgm:pt modelId="{9C9DB74A-78AB-40FE-AD39-5665ED2E1AED}">
      <dgm:prSet phldrT="[Text]"/>
      <dgm:spPr/>
      <dgm:t>
        <a:bodyPr/>
        <a:lstStyle/>
        <a:p>
          <a:r>
            <a:rPr lang="it-IT" dirty="0" smtClean="0"/>
            <a:t>Përfshirje e gjerë në nivel ZF</a:t>
          </a:r>
        </a:p>
      </dgm:t>
    </dgm:pt>
    <dgm:pt modelId="{DFC0CFE4-DE16-4C6F-9176-67ABCD67A615}" type="sibTrans" cxnId="{5C75786E-FF31-4BEC-B6B7-295D1A7C141A}">
      <dgm:prSet/>
      <dgm:spPr/>
      <dgm:t>
        <a:bodyPr/>
        <a:lstStyle/>
        <a:p>
          <a:endParaRPr lang="en-US"/>
        </a:p>
      </dgm:t>
    </dgm:pt>
    <dgm:pt modelId="{E81B5282-4D52-4757-85D0-6D081B874267}" type="parTrans" cxnId="{5C75786E-FF31-4BEC-B6B7-295D1A7C141A}">
      <dgm:prSet/>
      <dgm:spPr/>
      <dgm:t>
        <a:bodyPr/>
        <a:lstStyle/>
        <a:p>
          <a:endParaRPr lang="en-US"/>
        </a:p>
      </dgm:t>
    </dgm:pt>
    <dgm:pt modelId="{89EC3C95-2371-4283-86E7-8DF3A3AF9D23}">
      <dgm:prSet phldrT="[Text]"/>
      <dgm:spPr/>
      <dgm:t>
        <a:bodyPr/>
        <a:lstStyle/>
        <a:p>
          <a:r>
            <a:rPr lang="it-IT" dirty="0" smtClean="0"/>
            <a:t>Komunikim Interaktiv (evente publike, mediatike..)</a:t>
          </a:r>
        </a:p>
      </dgm:t>
    </dgm:pt>
    <dgm:pt modelId="{3981EBE1-88DB-41AE-87F1-7FF84BE799A7}" type="parTrans" cxnId="{34085C0D-7A88-47C6-A539-6226D9BA3D8F}">
      <dgm:prSet/>
      <dgm:spPr/>
      <dgm:t>
        <a:bodyPr/>
        <a:lstStyle/>
        <a:p>
          <a:endParaRPr lang="en-US"/>
        </a:p>
      </dgm:t>
    </dgm:pt>
    <dgm:pt modelId="{8136F8D9-42DF-4347-BA1E-5CB1A9BDFABF}" type="sibTrans" cxnId="{34085C0D-7A88-47C6-A539-6226D9BA3D8F}">
      <dgm:prSet/>
      <dgm:spPr/>
      <dgm:t>
        <a:bodyPr/>
        <a:lstStyle/>
        <a:p>
          <a:endParaRPr lang="en-US"/>
        </a:p>
      </dgm:t>
    </dgm:pt>
    <dgm:pt modelId="{00D81AB5-4438-42A9-9D72-C508EE755EAC}" type="pres">
      <dgm:prSet presAssocID="{A621C34A-0D0D-4CB5-A8A0-CCBB0DD7D87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12F4517A-FF36-486F-BAEE-55F4033A650E}" type="pres">
      <dgm:prSet presAssocID="{D7FB65F0-4572-427C-A2BA-65FE02DBC892}" presName="centerShape" presStyleLbl="node0" presStyleIdx="0" presStyleCnt="1"/>
      <dgm:spPr/>
      <dgm:t>
        <a:bodyPr/>
        <a:lstStyle/>
        <a:p>
          <a:endParaRPr lang="sr-Latn-CS"/>
        </a:p>
      </dgm:t>
    </dgm:pt>
    <dgm:pt modelId="{86805E47-B538-492F-84AF-70874556CED5}" type="pres">
      <dgm:prSet presAssocID="{533A7ABE-1259-4C47-82D9-99D4C50BC833}" presName="parTrans" presStyleLbl="bgSibTrans2D1" presStyleIdx="0" presStyleCnt="5"/>
      <dgm:spPr/>
      <dgm:t>
        <a:bodyPr/>
        <a:lstStyle/>
        <a:p>
          <a:endParaRPr lang="sr-Latn-CS"/>
        </a:p>
      </dgm:t>
    </dgm:pt>
    <dgm:pt modelId="{35415654-B596-49CF-A230-85A49AB74D9D}" type="pres">
      <dgm:prSet presAssocID="{1EF29B4A-58A6-422F-A1F8-29C99215B30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22193A4E-4409-4ACF-A40F-EC0F4A09B6BD}" type="pres">
      <dgm:prSet presAssocID="{083BFDDF-2BF5-45D8-9FE4-C00A64780D14}" presName="parTrans" presStyleLbl="bgSibTrans2D1" presStyleIdx="1" presStyleCnt="5"/>
      <dgm:spPr/>
      <dgm:t>
        <a:bodyPr/>
        <a:lstStyle/>
        <a:p>
          <a:endParaRPr lang="sr-Latn-CS"/>
        </a:p>
      </dgm:t>
    </dgm:pt>
    <dgm:pt modelId="{F9520C79-055D-4C42-8AD2-8FF2CED4BEBA}" type="pres">
      <dgm:prSet presAssocID="{6B75CEFF-4502-46C2-BA3C-01591D676C8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AA2D0667-5B96-46D5-A86C-E1B5957BA1E8}" type="pres">
      <dgm:prSet presAssocID="{CFB5ED0E-C4BE-4BDA-9B76-EA0CEE0AF70F}" presName="parTrans" presStyleLbl="bgSibTrans2D1" presStyleIdx="2" presStyleCnt="5"/>
      <dgm:spPr/>
      <dgm:t>
        <a:bodyPr/>
        <a:lstStyle/>
        <a:p>
          <a:endParaRPr lang="sr-Latn-CS"/>
        </a:p>
      </dgm:t>
    </dgm:pt>
    <dgm:pt modelId="{3E80746D-0883-4ABC-A46B-5FF9A446AD99}" type="pres">
      <dgm:prSet presAssocID="{BB0A2D25-4F08-4D7A-BD58-4CF0724F1CF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E214AE-6FCD-4621-90AE-05B7A1473C06}" type="pres">
      <dgm:prSet presAssocID="{E81B5282-4D52-4757-85D0-6D081B874267}" presName="parTrans" presStyleLbl="bgSibTrans2D1" presStyleIdx="3" presStyleCnt="5"/>
      <dgm:spPr/>
      <dgm:t>
        <a:bodyPr/>
        <a:lstStyle/>
        <a:p>
          <a:endParaRPr lang="sr-Latn-CS"/>
        </a:p>
      </dgm:t>
    </dgm:pt>
    <dgm:pt modelId="{4D6420A0-2706-40B9-ACC1-78E992723B0A}" type="pres">
      <dgm:prSet presAssocID="{9C9DB74A-78AB-40FE-AD39-5665ED2E1AED}" presName="node" presStyleLbl="node1" presStyleIdx="3" presStyleCnt="5" custRadScaleRad="96845" custRadScaleInc="-1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ADFA0-56A3-4CD4-96EA-458222AD6B36}" type="pres">
      <dgm:prSet presAssocID="{3981EBE1-88DB-41AE-87F1-7FF84BE799A7}" presName="parTrans" presStyleLbl="bgSibTrans2D1" presStyleIdx="4" presStyleCnt="5"/>
      <dgm:spPr/>
      <dgm:t>
        <a:bodyPr/>
        <a:lstStyle/>
        <a:p>
          <a:endParaRPr lang="sr-Latn-CS"/>
        </a:p>
      </dgm:t>
    </dgm:pt>
    <dgm:pt modelId="{2D320224-D539-48A2-A066-5A975BACB5A1}" type="pres">
      <dgm:prSet presAssocID="{89EC3C95-2371-4283-86E7-8DF3A3AF9D2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69617A9B-6CEB-4DB9-AAE6-7C37307A6BF0}" type="presOf" srcId="{6B75CEFF-4502-46C2-BA3C-01591D676C8B}" destId="{F9520C79-055D-4C42-8AD2-8FF2CED4BEBA}" srcOrd="0" destOrd="0" presId="urn:microsoft.com/office/officeart/2005/8/layout/radial4"/>
    <dgm:cxn modelId="{66A92EA4-D77E-4073-BD3F-C3E44C10C549}" srcId="{D7FB65F0-4572-427C-A2BA-65FE02DBC892}" destId="{BB0A2D25-4F08-4D7A-BD58-4CF0724F1CF9}" srcOrd="2" destOrd="0" parTransId="{CFB5ED0E-C4BE-4BDA-9B76-EA0CEE0AF70F}" sibTransId="{4224526F-32F7-4618-9D38-8C63CC899CE8}"/>
    <dgm:cxn modelId="{5C75786E-FF31-4BEC-B6B7-295D1A7C141A}" srcId="{D7FB65F0-4572-427C-A2BA-65FE02DBC892}" destId="{9C9DB74A-78AB-40FE-AD39-5665ED2E1AED}" srcOrd="3" destOrd="0" parTransId="{E81B5282-4D52-4757-85D0-6D081B874267}" sibTransId="{DFC0CFE4-DE16-4C6F-9176-67ABCD67A615}"/>
    <dgm:cxn modelId="{36D35E41-99A9-48CD-8609-D714EAFF5355}" srcId="{D7FB65F0-4572-427C-A2BA-65FE02DBC892}" destId="{6B75CEFF-4502-46C2-BA3C-01591D676C8B}" srcOrd="1" destOrd="0" parTransId="{083BFDDF-2BF5-45D8-9FE4-C00A64780D14}" sibTransId="{E3090BF0-A97C-48AC-9F38-0B169532D89E}"/>
    <dgm:cxn modelId="{3B76CE30-121C-4213-888F-18C6AB7027B3}" type="presOf" srcId="{CFB5ED0E-C4BE-4BDA-9B76-EA0CEE0AF70F}" destId="{AA2D0667-5B96-46D5-A86C-E1B5957BA1E8}" srcOrd="0" destOrd="0" presId="urn:microsoft.com/office/officeart/2005/8/layout/radial4"/>
    <dgm:cxn modelId="{F6216F97-029C-478A-8BCA-EFAF3628D128}" type="presOf" srcId="{A621C34A-0D0D-4CB5-A8A0-CCBB0DD7D870}" destId="{00D81AB5-4438-42A9-9D72-C508EE755EAC}" srcOrd="0" destOrd="0" presId="urn:microsoft.com/office/officeart/2005/8/layout/radial4"/>
    <dgm:cxn modelId="{1A2361D3-854B-4466-8456-FD58E9E183F1}" type="presOf" srcId="{3981EBE1-88DB-41AE-87F1-7FF84BE799A7}" destId="{9EFADFA0-56A3-4CD4-96EA-458222AD6B36}" srcOrd="0" destOrd="0" presId="urn:microsoft.com/office/officeart/2005/8/layout/radial4"/>
    <dgm:cxn modelId="{20FBA3F1-44D9-4129-B320-BFB946329D6D}" type="presOf" srcId="{083BFDDF-2BF5-45D8-9FE4-C00A64780D14}" destId="{22193A4E-4409-4ACF-A40F-EC0F4A09B6BD}" srcOrd="0" destOrd="0" presId="urn:microsoft.com/office/officeart/2005/8/layout/radial4"/>
    <dgm:cxn modelId="{DB520A11-6A6C-451A-BF16-F31B444C5BC5}" type="presOf" srcId="{E81B5282-4D52-4757-85D0-6D081B874267}" destId="{EFE214AE-6FCD-4621-90AE-05B7A1473C06}" srcOrd="0" destOrd="0" presId="urn:microsoft.com/office/officeart/2005/8/layout/radial4"/>
    <dgm:cxn modelId="{A3FCC0AF-CBDA-4D72-8AF0-6FA3F073B4D9}" type="presOf" srcId="{9C9DB74A-78AB-40FE-AD39-5665ED2E1AED}" destId="{4D6420A0-2706-40B9-ACC1-78E992723B0A}" srcOrd="0" destOrd="0" presId="urn:microsoft.com/office/officeart/2005/8/layout/radial4"/>
    <dgm:cxn modelId="{E4F55E2B-C1DA-4B2A-AFE1-E279B223A90B}" type="presOf" srcId="{89EC3C95-2371-4283-86E7-8DF3A3AF9D23}" destId="{2D320224-D539-48A2-A066-5A975BACB5A1}" srcOrd="0" destOrd="0" presId="urn:microsoft.com/office/officeart/2005/8/layout/radial4"/>
    <dgm:cxn modelId="{34085C0D-7A88-47C6-A539-6226D9BA3D8F}" srcId="{D7FB65F0-4572-427C-A2BA-65FE02DBC892}" destId="{89EC3C95-2371-4283-86E7-8DF3A3AF9D23}" srcOrd="4" destOrd="0" parTransId="{3981EBE1-88DB-41AE-87F1-7FF84BE799A7}" sibTransId="{8136F8D9-42DF-4347-BA1E-5CB1A9BDFABF}"/>
    <dgm:cxn modelId="{B29572A3-6E3D-4458-B218-C0FE4C26BBA4}" srcId="{D7FB65F0-4572-427C-A2BA-65FE02DBC892}" destId="{1EF29B4A-58A6-422F-A1F8-29C99215B309}" srcOrd="0" destOrd="0" parTransId="{533A7ABE-1259-4C47-82D9-99D4C50BC833}" sibTransId="{29BD4EC0-5D4D-4934-9C49-AF6352D3E345}"/>
    <dgm:cxn modelId="{07D90F2A-3286-4DAC-9937-F15019526D9A}" type="presOf" srcId="{BB0A2D25-4F08-4D7A-BD58-4CF0724F1CF9}" destId="{3E80746D-0883-4ABC-A46B-5FF9A446AD99}" srcOrd="0" destOrd="0" presId="urn:microsoft.com/office/officeart/2005/8/layout/radial4"/>
    <dgm:cxn modelId="{4022DE73-A5F1-45C8-875B-DA8AEBED608F}" type="presOf" srcId="{1EF29B4A-58A6-422F-A1F8-29C99215B309}" destId="{35415654-B596-49CF-A230-85A49AB74D9D}" srcOrd="0" destOrd="0" presId="urn:microsoft.com/office/officeart/2005/8/layout/radial4"/>
    <dgm:cxn modelId="{D87D72C9-BD01-4DA4-BAAC-88066C96B2A4}" type="presOf" srcId="{533A7ABE-1259-4C47-82D9-99D4C50BC833}" destId="{86805E47-B538-492F-84AF-70874556CED5}" srcOrd="0" destOrd="0" presId="urn:microsoft.com/office/officeart/2005/8/layout/radial4"/>
    <dgm:cxn modelId="{B2BC7777-3F6B-417A-810F-D28DF6722274}" srcId="{A621C34A-0D0D-4CB5-A8A0-CCBB0DD7D870}" destId="{D7FB65F0-4572-427C-A2BA-65FE02DBC892}" srcOrd="0" destOrd="0" parTransId="{C520497D-4239-4025-BBF3-9B4B82293F71}" sibTransId="{75855B29-06A9-4DE2-8B84-EAD9E047F951}"/>
    <dgm:cxn modelId="{64197C1E-90DB-490E-9EA0-858DA8D59595}" type="presOf" srcId="{D7FB65F0-4572-427C-A2BA-65FE02DBC892}" destId="{12F4517A-FF36-486F-BAEE-55F4033A650E}" srcOrd="0" destOrd="0" presId="urn:microsoft.com/office/officeart/2005/8/layout/radial4"/>
    <dgm:cxn modelId="{AF46024B-4571-4C04-BF34-24DFF6F666FC}" type="presParOf" srcId="{00D81AB5-4438-42A9-9D72-C508EE755EAC}" destId="{12F4517A-FF36-486F-BAEE-55F4033A650E}" srcOrd="0" destOrd="0" presId="urn:microsoft.com/office/officeart/2005/8/layout/radial4"/>
    <dgm:cxn modelId="{8D90B81C-4FEE-4041-855F-FA5602B79A41}" type="presParOf" srcId="{00D81AB5-4438-42A9-9D72-C508EE755EAC}" destId="{86805E47-B538-492F-84AF-70874556CED5}" srcOrd="1" destOrd="0" presId="urn:microsoft.com/office/officeart/2005/8/layout/radial4"/>
    <dgm:cxn modelId="{DE419072-66FF-4077-9DBA-7F0C06D284CB}" type="presParOf" srcId="{00D81AB5-4438-42A9-9D72-C508EE755EAC}" destId="{35415654-B596-49CF-A230-85A49AB74D9D}" srcOrd="2" destOrd="0" presId="urn:microsoft.com/office/officeart/2005/8/layout/radial4"/>
    <dgm:cxn modelId="{22F89681-E484-4CAD-B285-1CB28A23B0D7}" type="presParOf" srcId="{00D81AB5-4438-42A9-9D72-C508EE755EAC}" destId="{22193A4E-4409-4ACF-A40F-EC0F4A09B6BD}" srcOrd="3" destOrd="0" presId="urn:microsoft.com/office/officeart/2005/8/layout/radial4"/>
    <dgm:cxn modelId="{87F23C34-D42F-499B-9766-BF021B613568}" type="presParOf" srcId="{00D81AB5-4438-42A9-9D72-C508EE755EAC}" destId="{F9520C79-055D-4C42-8AD2-8FF2CED4BEBA}" srcOrd="4" destOrd="0" presId="urn:microsoft.com/office/officeart/2005/8/layout/radial4"/>
    <dgm:cxn modelId="{744632E7-A221-419C-9341-FF6B8989EF7D}" type="presParOf" srcId="{00D81AB5-4438-42A9-9D72-C508EE755EAC}" destId="{AA2D0667-5B96-46D5-A86C-E1B5957BA1E8}" srcOrd="5" destOrd="0" presId="urn:microsoft.com/office/officeart/2005/8/layout/radial4"/>
    <dgm:cxn modelId="{BA6BEC3C-403A-4085-85FE-779B1DEB3E11}" type="presParOf" srcId="{00D81AB5-4438-42A9-9D72-C508EE755EAC}" destId="{3E80746D-0883-4ABC-A46B-5FF9A446AD99}" srcOrd="6" destOrd="0" presId="urn:microsoft.com/office/officeart/2005/8/layout/radial4"/>
    <dgm:cxn modelId="{C6F61CA3-5273-4EEB-9B39-DEFEFEE5D739}" type="presParOf" srcId="{00D81AB5-4438-42A9-9D72-C508EE755EAC}" destId="{EFE214AE-6FCD-4621-90AE-05B7A1473C06}" srcOrd="7" destOrd="0" presId="urn:microsoft.com/office/officeart/2005/8/layout/radial4"/>
    <dgm:cxn modelId="{8417488C-FC95-4A65-9F66-9EBFA3B3382B}" type="presParOf" srcId="{00D81AB5-4438-42A9-9D72-C508EE755EAC}" destId="{4D6420A0-2706-40B9-ACC1-78E992723B0A}" srcOrd="8" destOrd="0" presId="urn:microsoft.com/office/officeart/2005/8/layout/radial4"/>
    <dgm:cxn modelId="{B29444BA-7120-4279-B7DF-F2AAF2A114C5}" type="presParOf" srcId="{00D81AB5-4438-42A9-9D72-C508EE755EAC}" destId="{9EFADFA0-56A3-4CD4-96EA-458222AD6B36}" srcOrd="9" destOrd="0" presId="urn:microsoft.com/office/officeart/2005/8/layout/radial4"/>
    <dgm:cxn modelId="{8E77EB95-F5AF-4046-9E00-B084C0B0215A}" type="presParOf" srcId="{00D81AB5-4438-42A9-9D72-C508EE755EAC}" destId="{2D320224-D539-48A2-A066-5A975BACB5A1}" srcOrd="10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8CE020-DC86-47D2-9844-C1CEC1C3E40A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FF324EF1-CFBE-47DC-A007-CCDAC4DF3775}">
      <dgm:prSet phldrT="[Text]"/>
      <dgm:spPr/>
      <dgm:t>
        <a:bodyPr/>
        <a:lstStyle/>
        <a:p>
          <a:r>
            <a:rPr lang="it-IT" b="1" dirty="0" smtClean="0"/>
            <a:t>Partnerët në FAP</a:t>
          </a:r>
          <a:endParaRPr lang="en-US" b="1" dirty="0"/>
        </a:p>
      </dgm:t>
    </dgm:pt>
    <dgm:pt modelId="{FF0245A7-4E34-4AB2-A0E2-0E80A9EE64D1}" type="parTrans" cxnId="{1A2C8918-CFE0-46CA-86F1-9F5CB158CDE8}">
      <dgm:prSet/>
      <dgm:spPr/>
      <dgm:t>
        <a:bodyPr/>
        <a:lstStyle/>
        <a:p>
          <a:endParaRPr lang="en-US"/>
        </a:p>
      </dgm:t>
    </dgm:pt>
    <dgm:pt modelId="{82EB8680-EC70-4CA7-AF00-86E36206F860}" type="sibTrans" cxnId="{1A2C8918-CFE0-46CA-86F1-9F5CB158CDE8}">
      <dgm:prSet/>
      <dgm:spPr/>
      <dgm:t>
        <a:bodyPr/>
        <a:lstStyle/>
        <a:p>
          <a:endParaRPr lang="en-US"/>
        </a:p>
      </dgm:t>
    </dgm:pt>
    <dgm:pt modelId="{65652D63-20E8-4D02-A2D1-8FF0EE4434F6}">
      <dgm:prSet phldrT="[Text]"/>
      <dgm:spPr/>
      <dgm:t>
        <a:bodyPr/>
        <a:lstStyle/>
        <a:p>
          <a:r>
            <a:rPr lang="it-IT" b="1" dirty="0" smtClean="0"/>
            <a:t>Kohëzgjatja &amp; Hapat</a:t>
          </a:r>
          <a:endParaRPr lang="en-US" b="1" dirty="0"/>
        </a:p>
      </dgm:t>
    </dgm:pt>
    <dgm:pt modelId="{527BBA1A-E65C-41F1-BAFD-D345BF626F9B}" type="parTrans" cxnId="{17AD71CF-2396-4100-A13B-DC805ACF1EA5}">
      <dgm:prSet/>
      <dgm:spPr/>
      <dgm:t>
        <a:bodyPr/>
        <a:lstStyle/>
        <a:p>
          <a:endParaRPr lang="en-US"/>
        </a:p>
      </dgm:t>
    </dgm:pt>
    <dgm:pt modelId="{8F66DAD7-94C5-41EF-9350-49D165C927DA}" type="sibTrans" cxnId="{17AD71CF-2396-4100-A13B-DC805ACF1EA5}">
      <dgm:prSet/>
      <dgm:spPr/>
      <dgm:t>
        <a:bodyPr/>
        <a:lstStyle/>
        <a:p>
          <a:endParaRPr lang="en-US"/>
        </a:p>
      </dgm:t>
    </dgm:pt>
    <dgm:pt modelId="{752DBB61-0058-47D5-8CCD-BC4E9F138BC5}">
      <dgm:prSet phldrT="[Text]"/>
      <dgm:spPr/>
      <dgm:t>
        <a:bodyPr/>
        <a:lstStyle/>
        <a:p>
          <a:r>
            <a:rPr lang="it-IT" b="1" dirty="0" smtClean="0"/>
            <a:t>Procesi</a:t>
          </a:r>
          <a:endParaRPr lang="en-US" b="1" dirty="0"/>
        </a:p>
      </dgm:t>
    </dgm:pt>
    <dgm:pt modelId="{CE7FBF6D-92FE-4138-9EF3-24B7C05379D1}" type="parTrans" cxnId="{87360467-9A02-4051-9CA4-30E877544A2F}">
      <dgm:prSet/>
      <dgm:spPr/>
      <dgm:t>
        <a:bodyPr/>
        <a:lstStyle/>
        <a:p>
          <a:endParaRPr lang="en-US"/>
        </a:p>
      </dgm:t>
    </dgm:pt>
    <dgm:pt modelId="{1A7707CB-F103-4539-8F07-E8FD772486EE}" type="sibTrans" cxnId="{87360467-9A02-4051-9CA4-30E877544A2F}">
      <dgm:prSet/>
      <dgm:spPr/>
      <dgm:t>
        <a:bodyPr/>
        <a:lstStyle/>
        <a:p>
          <a:endParaRPr lang="en-US"/>
        </a:p>
      </dgm:t>
    </dgm:pt>
    <dgm:pt modelId="{B3B6BFF9-905C-4AB0-A7FF-251371FF9BC4}">
      <dgm:prSet phldrT="[Text]"/>
      <dgm:spPr/>
      <dgm:t>
        <a:bodyPr/>
        <a:lstStyle/>
        <a:p>
          <a:r>
            <a:rPr lang="it-IT" b="1" dirty="0" smtClean="0"/>
            <a:t>Promovimi</a:t>
          </a:r>
          <a:endParaRPr lang="en-US" b="1" dirty="0"/>
        </a:p>
      </dgm:t>
    </dgm:pt>
    <dgm:pt modelId="{21F6CEEA-9461-4B01-90A0-EB1353C32DB2}" type="parTrans" cxnId="{E02E17B8-3540-4E5D-944F-C68D014BAD4D}">
      <dgm:prSet/>
      <dgm:spPr/>
      <dgm:t>
        <a:bodyPr/>
        <a:lstStyle/>
        <a:p>
          <a:endParaRPr lang="en-US"/>
        </a:p>
      </dgm:t>
    </dgm:pt>
    <dgm:pt modelId="{8ED5AEE5-4B21-4979-BD11-1020A5CFC306}" type="sibTrans" cxnId="{E02E17B8-3540-4E5D-944F-C68D014BAD4D}">
      <dgm:prSet/>
      <dgm:spPr/>
      <dgm:t>
        <a:bodyPr/>
        <a:lstStyle/>
        <a:p>
          <a:endParaRPr lang="en-US"/>
        </a:p>
      </dgm:t>
    </dgm:pt>
    <dgm:pt modelId="{C5F9FCC6-77BE-457C-943F-B94129681E0E}">
      <dgm:prSet phldrT="[Text]"/>
      <dgm:spPr/>
      <dgm:t>
        <a:bodyPr/>
        <a:lstStyle/>
        <a:p>
          <a:r>
            <a:rPr lang="it-IT" b="1" dirty="0" smtClean="0"/>
            <a:t>Forume </a:t>
          </a:r>
          <a:endParaRPr lang="en-US" b="1" dirty="0"/>
        </a:p>
      </dgm:t>
    </dgm:pt>
    <dgm:pt modelId="{7A96A81A-D2C1-44F2-828F-6F2B66636433}" type="parTrans" cxnId="{14DBEA9C-EED3-4EB0-85A5-A8BF586CBECC}">
      <dgm:prSet/>
      <dgm:spPr/>
      <dgm:t>
        <a:bodyPr/>
        <a:lstStyle/>
        <a:p>
          <a:endParaRPr lang="en-US"/>
        </a:p>
      </dgm:t>
    </dgm:pt>
    <dgm:pt modelId="{B67DA080-9797-47A3-B6C0-FA1C748D7F3E}" type="sibTrans" cxnId="{14DBEA9C-EED3-4EB0-85A5-A8BF586CBECC}">
      <dgm:prSet/>
      <dgm:spPr/>
      <dgm:t>
        <a:bodyPr/>
        <a:lstStyle/>
        <a:p>
          <a:endParaRPr lang="en-US"/>
        </a:p>
      </dgm:t>
    </dgm:pt>
    <dgm:pt modelId="{05593445-34F9-4156-889D-93ADE4715F11}">
      <dgm:prSet custT="1"/>
      <dgm:spPr/>
      <dgm:t>
        <a:bodyPr/>
        <a:lstStyle/>
        <a:p>
          <a:pPr algn="l"/>
          <a:r>
            <a:rPr lang="it-IT" sz="1600" b="1" dirty="0" smtClean="0"/>
            <a:t>Njësitë  e ZF (Niveli politik dhe teknik)</a:t>
          </a:r>
          <a:endParaRPr lang="en-US" sz="1600" b="1" dirty="0"/>
        </a:p>
      </dgm:t>
    </dgm:pt>
    <dgm:pt modelId="{DF195F67-D8C2-40ED-8DDA-C00788AB9236}" type="parTrans" cxnId="{145E9818-9BCF-4E50-822D-3400699B77EB}">
      <dgm:prSet/>
      <dgm:spPr/>
      <dgm:t>
        <a:bodyPr/>
        <a:lstStyle/>
        <a:p>
          <a:endParaRPr lang="en-US"/>
        </a:p>
      </dgm:t>
    </dgm:pt>
    <dgm:pt modelId="{80BDB77B-8C44-4D9D-8839-1341039525CE}" type="sibTrans" cxnId="{145E9818-9BCF-4E50-822D-3400699B77EB}">
      <dgm:prSet/>
      <dgm:spPr/>
      <dgm:t>
        <a:bodyPr/>
        <a:lstStyle/>
        <a:p>
          <a:endParaRPr lang="en-US"/>
        </a:p>
      </dgm:t>
    </dgm:pt>
    <dgm:pt modelId="{F5596190-38C1-4A49-981A-18348DD784A0}">
      <dgm:prSet custT="1"/>
      <dgm:spPr/>
      <dgm:t>
        <a:bodyPr/>
        <a:lstStyle/>
        <a:p>
          <a:pPr algn="l"/>
          <a:endParaRPr lang="en-US" sz="1600" b="1" dirty="0"/>
        </a:p>
      </dgm:t>
    </dgm:pt>
    <dgm:pt modelId="{37F9102D-F6DD-4AF6-BFE2-1C5D53B13F0A}" type="parTrans" cxnId="{B3887734-B92A-4552-A407-E691A3124121}">
      <dgm:prSet/>
      <dgm:spPr/>
      <dgm:t>
        <a:bodyPr/>
        <a:lstStyle/>
        <a:p>
          <a:endParaRPr lang="en-US"/>
        </a:p>
      </dgm:t>
    </dgm:pt>
    <dgm:pt modelId="{CD63D06B-FBDA-45C5-B024-747531CFF5C7}" type="sibTrans" cxnId="{B3887734-B92A-4552-A407-E691A3124121}">
      <dgm:prSet/>
      <dgm:spPr/>
      <dgm:t>
        <a:bodyPr/>
        <a:lstStyle/>
        <a:p>
          <a:endParaRPr lang="en-US"/>
        </a:p>
      </dgm:t>
    </dgm:pt>
    <dgm:pt modelId="{47967B7D-F9C9-4B37-9BC3-22DF4CCA9077}">
      <dgm:prSet custT="1"/>
      <dgm:spPr/>
      <dgm:t>
        <a:bodyPr/>
        <a:lstStyle/>
        <a:p>
          <a:pPr algn="l"/>
          <a:r>
            <a:rPr lang="it-IT" sz="1600" b="1" dirty="0" smtClean="0"/>
            <a:t>Ekspertë të ISB</a:t>
          </a:r>
          <a:endParaRPr lang="en-US" sz="1600" b="1" dirty="0"/>
        </a:p>
      </dgm:t>
    </dgm:pt>
    <dgm:pt modelId="{8D59B52A-1257-4DC9-8BE3-F092FDD5F5F9}" type="parTrans" cxnId="{5AD0F5EF-42EC-422E-A4CC-2EF96DEAD2A5}">
      <dgm:prSet/>
      <dgm:spPr/>
      <dgm:t>
        <a:bodyPr/>
        <a:lstStyle/>
        <a:p>
          <a:endParaRPr lang="en-US"/>
        </a:p>
      </dgm:t>
    </dgm:pt>
    <dgm:pt modelId="{199345B6-F92B-4363-B293-99E094BD8C6A}" type="sibTrans" cxnId="{5AD0F5EF-42EC-422E-A4CC-2EF96DEAD2A5}">
      <dgm:prSet/>
      <dgm:spPr/>
      <dgm:t>
        <a:bodyPr/>
        <a:lstStyle/>
        <a:p>
          <a:endParaRPr lang="en-US"/>
        </a:p>
      </dgm:t>
    </dgm:pt>
    <dgm:pt modelId="{C82B457E-0C95-42B7-AE01-5B4B23E7FE2C}">
      <dgm:prSet custT="1"/>
      <dgm:spPr/>
      <dgm:t>
        <a:bodyPr/>
        <a:lstStyle/>
        <a:p>
          <a:pPr algn="l"/>
          <a:r>
            <a:rPr lang="it-IT" sz="1600" b="1" dirty="0" smtClean="0"/>
            <a:t>Drejtori Rajonale</a:t>
          </a:r>
          <a:endParaRPr lang="en-US" sz="1600" b="1" dirty="0"/>
        </a:p>
      </dgm:t>
    </dgm:pt>
    <dgm:pt modelId="{A7421850-2405-41AE-958D-DAEE83428273}" type="parTrans" cxnId="{84538F3F-4555-4087-AC6D-223884578165}">
      <dgm:prSet/>
      <dgm:spPr/>
      <dgm:t>
        <a:bodyPr/>
        <a:lstStyle/>
        <a:p>
          <a:endParaRPr lang="en-US"/>
        </a:p>
      </dgm:t>
    </dgm:pt>
    <dgm:pt modelId="{4C60D55A-9A32-429E-B286-3A1A2C6EE0CA}" type="sibTrans" cxnId="{84538F3F-4555-4087-AC6D-223884578165}">
      <dgm:prSet/>
      <dgm:spPr/>
      <dgm:t>
        <a:bodyPr/>
        <a:lstStyle/>
        <a:p>
          <a:endParaRPr lang="en-US"/>
        </a:p>
      </dgm:t>
    </dgm:pt>
    <dgm:pt modelId="{1EA34543-9449-48CA-AA03-A8A79645C96A}">
      <dgm:prSet custT="1"/>
      <dgm:spPr/>
      <dgm:t>
        <a:bodyPr/>
        <a:lstStyle/>
        <a:p>
          <a:pPr algn="l"/>
          <a:r>
            <a:rPr lang="it-IT" sz="1600" b="1" dirty="0" smtClean="0"/>
            <a:t>OJF të Zonës</a:t>
          </a:r>
          <a:endParaRPr lang="en-US" sz="1600" b="1" dirty="0"/>
        </a:p>
      </dgm:t>
    </dgm:pt>
    <dgm:pt modelId="{480C40AF-7500-4D01-ABB1-E50F9AC0970A}" type="parTrans" cxnId="{D2789830-CBF1-4BC0-8574-5F793ADC8E83}">
      <dgm:prSet/>
      <dgm:spPr/>
      <dgm:t>
        <a:bodyPr/>
        <a:lstStyle/>
        <a:p>
          <a:endParaRPr lang="en-US"/>
        </a:p>
      </dgm:t>
    </dgm:pt>
    <dgm:pt modelId="{D32DFFD3-2FAF-4CD1-AE0B-56EF0F923C16}" type="sibTrans" cxnId="{D2789830-CBF1-4BC0-8574-5F793ADC8E83}">
      <dgm:prSet/>
      <dgm:spPr/>
      <dgm:t>
        <a:bodyPr/>
        <a:lstStyle/>
        <a:p>
          <a:endParaRPr lang="en-US"/>
        </a:p>
      </dgm:t>
    </dgm:pt>
    <dgm:pt modelId="{77AFCD16-37AE-49AA-A8E7-5EAB0277924C}">
      <dgm:prSet custT="1"/>
      <dgm:spPr/>
      <dgm:t>
        <a:bodyPr/>
        <a:lstStyle/>
        <a:p>
          <a:pPr algn="l"/>
          <a:r>
            <a:rPr lang="it-IT" sz="1600" b="1" dirty="0" smtClean="0"/>
            <a:t>DLDP</a:t>
          </a:r>
          <a:endParaRPr lang="en-US" sz="1600" b="1" dirty="0"/>
        </a:p>
      </dgm:t>
    </dgm:pt>
    <dgm:pt modelId="{8210D958-3314-4A07-8A15-F3ECE2471157}" type="parTrans" cxnId="{73D18670-B404-4DD9-B89C-956FCEF5B9F6}">
      <dgm:prSet/>
      <dgm:spPr/>
      <dgm:t>
        <a:bodyPr/>
        <a:lstStyle/>
        <a:p>
          <a:endParaRPr lang="en-US"/>
        </a:p>
      </dgm:t>
    </dgm:pt>
    <dgm:pt modelId="{2D536393-052A-4A45-ACDD-81FF0DF17274}" type="sibTrans" cxnId="{73D18670-B404-4DD9-B89C-956FCEF5B9F6}">
      <dgm:prSet/>
      <dgm:spPr/>
      <dgm:t>
        <a:bodyPr/>
        <a:lstStyle/>
        <a:p>
          <a:endParaRPr lang="en-US"/>
        </a:p>
      </dgm:t>
    </dgm:pt>
    <dgm:pt modelId="{CEA6DA1A-25C4-44FE-A0A7-A4C211171957}">
      <dgm:prSet/>
      <dgm:spPr/>
      <dgm:t>
        <a:bodyPr/>
        <a:lstStyle/>
        <a:p>
          <a:r>
            <a:rPr lang="it-IT" b="1" u="sng" dirty="0" smtClean="0"/>
            <a:t>8 Muaj </a:t>
          </a:r>
          <a:r>
            <a:rPr lang="it-IT" b="1" dirty="0" smtClean="0"/>
            <a:t>(09/2014- 05/2015)</a:t>
          </a:r>
          <a:endParaRPr lang="en-US" b="1" dirty="0"/>
        </a:p>
      </dgm:t>
    </dgm:pt>
    <dgm:pt modelId="{FC35F271-97C7-43FE-9D0E-38F4D50E06BE}" type="parTrans" cxnId="{6300AD8F-D497-4B8C-9238-F69BCBF8E956}">
      <dgm:prSet/>
      <dgm:spPr/>
      <dgm:t>
        <a:bodyPr/>
        <a:lstStyle/>
        <a:p>
          <a:endParaRPr lang="en-US"/>
        </a:p>
      </dgm:t>
    </dgm:pt>
    <dgm:pt modelId="{F1332CA7-0363-4BDD-A0B2-0357DE12ABC3}" type="sibTrans" cxnId="{6300AD8F-D497-4B8C-9238-F69BCBF8E956}">
      <dgm:prSet/>
      <dgm:spPr/>
      <dgm:t>
        <a:bodyPr/>
        <a:lstStyle/>
        <a:p>
          <a:endParaRPr lang="en-US"/>
        </a:p>
      </dgm:t>
    </dgm:pt>
    <dgm:pt modelId="{227B0F25-8D26-47E4-ACDE-8562048125AD}">
      <dgm:prSet/>
      <dgm:spPr/>
      <dgm:t>
        <a:bodyPr/>
        <a:lstStyle/>
        <a:p>
          <a:r>
            <a:rPr lang="it-IT" b="1" dirty="0" smtClean="0"/>
            <a:t> 3 Takime  fillestare me nivelin politik në Njësi</a:t>
          </a:r>
          <a:endParaRPr lang="en-US" b="1" dirty="0"/>
        </a:p>
      </dgm:t>
    </dgm:pt>
    <dgm:pt modelId="{EB65F801-5068-449A-BB5F-CA2EBB088F61}" type="parTrans" cxnId="{64A9C4B8-D18C-4212-8AC2-D5798F2F089D}">
      <dgm:prSet/>
      <dgm:spPr/>
      <dgm:t>
        <a:bodyPr/>
        <a:lstStyle/>
        <a:p>
          <a:endParaRPr lang="en-US"/>
        </a:p>
      </dgm:t>
    </dgm:pt>
    <dgm:pt modelId="{04C93406-9B70-4793-8185-AD5944A8C9D0}" type="sibTrans" cxnId="{64A9C4B8-D18C-4212-8AC2-D5798F2F089D}">
      <dgm:prSet/>
      <dgm:spPr/>
      <dgm:t>
        <a:bodyPr/>
        <a:lstStyle/>
        <a:p>
          <a:endParaRPr lang="en-US"/>
        </a:p>
      </dgm:t>
    </dgm:pt>
    <dgm:pt modelId="{63E70EBF-E301-48C3-992D-25D8741821C9}">
      <dgm:prSet/>
      <dgm:spPr/>
      <dgm:t>
        <a:bodyPr/>
        <a:lstStyle/>
        <a:p>
          <a:r>
            <a:rPr lang="it-IT" b="1" dirty="0" smtClean="0"/>
            <a:t>16 Takime teknike (periodike) me  specialistë  në njësi</a:t>
          </a:r>
          <a:endParaRPr lang="en-US" b="1" dirty="0"/>
        </a:p>
      </dgm:t>
    </dgm:pt>
    <dgm:pt modelId="{F2424C13-6E88-4B9E-A736-3E0194AA5470}" type="parTrans" cxnId="{09776950-93EA-45AF-BEFF-2ACE0BEA7D47}">
      <dgm:prSet/>
      <dgm:spPr/>
      <dgm:t>
        <a:bodyPr/>
        <a:lstStyle/>
        <a:p>
          <a:endParaRPr lang="en-US"/>
        </a:p>
      </dgm:t>
    </dgm:pt>
    <dgm:pt modelId="{783FCF7D-4454-48CD-869E-D64BFF4A0DF5}" type="sibTrans" cxnId="{09776950-93EA-45AF-BEFF-2ACE0BEA7D47}">
      <dgm:prSet/>
      <dgm:spPr/>
      <dgm:t>
        <a:bodyPr/>
        <a:lstStyle/>
        <a:p>
          <a:endParaRPr lang="en-US"/>
        </a:p>
      </dgm:t>
    </dgm:pt>
    <dgm:pt modelId="{41B6310F-DA11-4F26-B5C6-B705F6DE65D3}">
      <dgm:prSet/>
      <dgm:spPr/>
      <dgm:t>
        <a:bodyPr/>
        <a:lstStyle/>
        <a:p>
          <a:r>
            <a:rPr lang="it-IT" b="1" dirty="0" smtClean="0"/>
            <a:t>Forumet e FAP/Konsultimi</a:t>
          </a:r>
          <a:endParaRPr lang="en-US" b="1" dirty="0"/>
        </a:p>
      </dgm:t>
    </dgm:pt>
    <dgm:pt modelId="{8B87639C-5B87-4A60-B251-A946E459D9A1}" type="parTrans" cxnId="{20E40F6D-EC94-42A7-967F-3FF958FC54D5}">
      <dgm:prSet/>
      <dgm:spPr/>
      <dgm:t>
        <a:bodyPr/>
        <a:lstStyle/>
        <a:p>
          <a:endParaRPr lang="en-US"/>
        </a:p>
      </dgm:t>
    </dgm:pt>
    <dgm:pt modelId="{BCF56C0C-8E52-40CC-A3FE-FCA1FE764D18}" type="sibTrans" cxnId="{20E40F6D-EC94-42A7-967F-3FF958FC54D5}">
      <dgm:prSet/>
      <dgm:spPr/>
      <dgm:t>
        <a:bodyPr/>
        <a:lstStyle/>
        <a:p>
          <a:endParaRPr lang="en-US"/>
        </a:p>
      </dgm:t>
    </dgm:pt>
    <dgm:pt modelId="{B4AC89AD-CF1C-4601-8B95-9F6D1259088A}">
      <dgm:prSet/>
      <dgm:spPr/>
      <dgm:t>
        <a:bodyPr/>
        <a:lstStyle/>
        <a:p>
          <a:r>
            <a:rPr lang="it-IT" b="1" dirty="0" smtClean="0"/>
            <a:t>Komunikim Interaktiv</a:t>
          </a:r>
          <a:endParaRPr lang="en-US" b="1" dirty="0"/>
        </a:p>
      </dgm:t>
    </dgm:pt>
    <dgm:pt modelId="{75415914-59C7-4078-95A1-B318D44E0A7B}" type="parTrans" cxnId="{085C4422-044C-4B2D-ABEA-45E5D41F9C99}">
      <dgm:prSet/>
      <dgm:spPr/>
      <dgm:t>
        <a:bodyPr/>
        <a:lstStyle/>
        <a:p>
          <a:endParaRPr lang="en-US"/>
        </a:p>
      </dgm:t>
    </dgm:pt>
    <dgm:pt modelId="{22A380A2-D260-4580-93C5-8E4D23A4CD7A}" type="sibTrans" cxnId="{085C4422-044C-4B2D-ABEA-45E5D41F9C99}">
      <dgm:prSet/>
      <dgm:spPr/>
      <dgm:t>
        <a:bodyPr/>
        <a:lstStyle/>
        <a:p>
          <a:endParaRPr lang="en-US"/>
        </a:p>
      </dgm:t>
    </dgm:pt>
    <dgm:pt modelId="{9EF4E158-95B9-4076-8D25-1CEFA886C50E}">
      <dgm:prSet/>
      <dgm:spPr/>
      <dgm:t>
        <a:bodyPr/>
        <a:lstStyle/>
        <a:p>
          <a:r>
            <a:rPr lang="it-IT" b="1" dirty="0" smtClean="0"/>
            <a:t>Mbledhja e të dhënave në terren</a:t>
          </a:r>
          <a:endParaRPr lang="en-US" b="1" dirty="0"/>
        </a:p>
      </dgm:t>
    </dgm:pt>
    <dgm:pt modelId="{4A1AA430-911B-4434-BB0D-50835DEA96AF}" type="parTrans" cxnId="{C7988B22-66AA-483D-8A85-78B70AD42F00}">
      <dgm:prSet/>
      <dgm:spPr/>
      <dgm:t>
        <a:bodyPr/>
        <a:lstStyle/>
        <a:p>
          <a:endParaRPr lang="en-US"/>
        </a:p>
      </dgm:t>
    </dgm:pt>
    <dgm:pt modelId="{40C993BB-4479-46C7-AAC5-C427FD61150C}" type="sibTrans" cxnId="{C7988B22-66AA-483D-8A85-78B70AD42F00}">
      <dgm:prSet/>
      <dgm:spPr/>
      <dgm:t>
        <a:bodyPr/>
        <a:lstStyle/>
        <a:p>
          <a:endParaRPr lang="en-US"/>
        </a:p>
      </dgm:t>
    </dgm:pt>
    <dgm:pt modelId="{CEC123C7-7006-410E-80DE-2A63D832E9F9}">
      <dgm:prSet/>
      <dgm:spPr/>
      <dgm:t>
        <a:bodyPr/>
        <a:lstStyle/>
        <a:p>
          <a:r>
            <a:rPr lang="it-IT" b="1" dirty="0" smtClean="0"/>
            <a:t>Intervista dhe takime pune </a:t>
          </a:r>
          <a:endParaRPr lang="en-US" b="1" dirty="0"/>
        </a:p>
      </dgm:t>
    </dgm:pt>
    <dgm:pt modelId="{95280FB6-DD24-46EA-8D36-7FDCB2A34FAE}" type="parTrans" cxnId="{06572458-17F6-4B94-A94B-F8402259A8A8}">
      <dgm:prSet/>
      <dgm:spPr/>
      <dgm:t>
        <a:bodyPr/>
        <a:lstStyle/>
        <a:p>
          <a:endParaRPr lang="en-US"/>
        </a:p>
      </dgm:t>
    </dgm:pt>
    <dgm:pt modelId="{2DBBE728-D0C9-4561-9D72-E7BF3EBBE7CF}" type="sibTrans" cxnId="{06572458-17F6-4B94-A94B-F8402259A8A8}">
      <dgm:prSet/>
      <dgm:spPr/>
      <dgm:t>
        <a:bodyPr/>
        <a:lstStyle/>
        <a:p>
          <a:endParaRPr lang="en-US"/>
        </a:p>
      </dgm:t>
    </dgm:pt>
    <dgm:pt modelId="{61E00316-6118-4C61-95E8-471FB9058A10}">
      <dgm:prSet/>
      <dgm:spPr/>
      <dgm:t>
        <a:bodyPr/>
        <a:lstStyle/>
        <a:p>
          <a:r>
            <a:rPr lang="it-IT" b="1" dirty="0" smtClean="0"/>
            <a:t>Hartimi i Analizave</a:t>
          </a:r>
          <a:endParaRPr lang="en-US" b="1" dirty="0"/>
        </a:p>
      </dgm:t>
    </dgm:pt>
    <dgm:pt modelId="{737A3419-2808-404D-9B08-F737401D1BC0}" type="parTrans" cxnId="{E5C2EF4E-6079-4A26-9E73-7002DB791B02}">
      <dgm:prSet/>
      <dgm:spPr/>
      <dgm:t>
        <a:bodyPr/>
        <a:lstStyle/>
        <a:p>
          <a:endParaRPr lang="en-US"/>
        </a:p>
      </dgm:t>
    </dgm:pt>
    <dgm:pt modelId="{DB1C7A94-36C8-4B84-B611-7F77FB12750C}" type="sibTrans" cxnId="{E5C2EF4E-6079-4A26-9E73-7002DB791B02}">
      <dgm:prSet/>
      <dgm:spPr/>
      <dgm:t>
        <a:bodyPr/>
        <a:lstStyle/>
        <a:p>
          <a:endParaRPr lang="en-US"/>
        </a:p>
      </dgm:t>
    </dgm:pt>
    <dgm:pt modelId="{2B785CFF-757F-40A6-A549-1B71A4A4436F}">
      <dgm:prSet/>
      <dgm:spPr/>
      <dgm:t>
        <a:bodyPr/>
        <a:lstStyle/>
        <a:p>
          <a:r>
            <a:rPr lang="it-IT" b="1" dirty="0" smtClean="0"/>
            <a:t>Hartimi i Projekteve</a:t>
          </a:r>
          <a:endParaRPr lang="en-US" b="1" dirty="0"/>
        </a:p>
      </dgm:t>
    </dgm:pt>
    <dgm:pt modelId="{2F61D027-DCA8-4E46-B20E-0E829229B7B6}" type="parTrans" cxnId="{2FB1D176-C887-47C7-9EA4-AE60CDDCF9BD}">
      <dgm:prSet/>
      <dgm:spPr/>
      <dgm:t>
        <a:bodyPr/>
        <a:lstStyle/>
        <a:p>
          <a:endParaRPr lang="en-US"/>
        </a:p>
      </dgm:t>
    </dgm:pt>
    <dgm:pt modelId="{0747B4D9-D7C0-4717-AE67-A337F557004E}" type="sibTrans" cxnId="{2FB1D176-C887-47C7-9EA4-AE60CDDCF9BD}">
      <dgm:prSet/>
      <dgm:spPr/>
      <dgm:t>
        <a:bodyPr/>
        <a:lstStyle/>
        <a:p>
          <a:endParaRPr lang="en-US"/>
        </a:p>
      </dgm:t>
    </dgm:pt>
    <dgm:pt modelId="{E704C3D1-DD02-42CD-B653-CA2DB1976B9D}">
      <dgm:prSet/>
      <dgm:spPr/>
      <dgm:t>
        <a:bodyPr/>
        <a:lstStyle/>
        <a:p>
          <a:r>
            <a:rPr lang="it-IT" b="1" dirty="0" smtClean="0"/>
            <a:t>Konsultimi i analizave/proj. në Forume</a:t>
          </a:r>
          <a:endParaRPr lang="en-US" b="1" dirty="0"/>
        </a:p>
      </dgm:t>
    </dgm:pt>
    <dgm:pt modelId="{1774B476-AC20-4B7D-ABD4-684FCA303FB0}" type="parTrans" cxnId="{C2D45A59-0F27-4399-ADB9-27D7DAFF6A08}">
      <dgm:prSet/>
      <dgm:spPr/>
      <dgm:t>
        <a:bodyPr/>
        <a:lstStyle/>
        <a:p>
          <a:endParaRPr lang="en-US"/>
        </a:p>
      </dgm:t>
    </dgm:pt>
    <dgm:pt modelId="{A887414D-AE2D-48AD-9D3B-8FCCA6B3712D}" type="sibTrans" cxnId="{C2D45A59-0F27-4399-ADB9-27D7DAFF6A08}">
      <dgm:prSet/>
      <dgm:spPr/>
      <dgm:t>
        <a:bodyPr/>
        <a:lstStyle/>
        <a:p>
          <a:endParaRPr lang="en-US"/>
        </a:p>
      </dgm:t>
    </dgm:pt>
    <dgm:pt modelId="{2849DEC3-3262-4CFC-B7A7-1A88CE67EE60}">
      <dgm:prSet/>
      <dgm:spPr/>
      <dgm:t>
        <a:bodyPr/>
        <a:lstStyle/>
        <a:p>
          <a:r>
            <a:rPr lang="it-IT" b="1" dirty="0" smtClean="0"/>
            <a:t>3 Forume (Dhjetor, Mars, Prill)</a:t>
          </a:r>
          <a:endParaRPr lang="en-US" b="1" dirty="0"/>
        </a:p>
      </dgm:t>
    </dgm:pt>
    <dgm:pt modelId="{D21B4692-49AD-4C54-BD60-48405E4086AB}" type="parTrans" cxnId="{6B6FA27F-2E01-4614-98AD-0883AB957E48}">
      <dgm:prSet/>
      <dgm:spPr/>
      <dgm:t>
        <a:bodyPr/>
        <a:lstStyle/>
        <a:p>
          <a:endParaRPr lang="en-US"/>
        </a:p>
      </dgm:t>
    </dgm:pt>
    <dgm:pt modelId="{9C51005C-CA08-4FC2-9319-AFDA41B348D1}" type="sibTrans" cxnId="{6B6FA27F-2E01-4614-98AD-0883AB957E48}">
      <dgm:prSet/>
      <dgm:spPr/>
      <dgm:t>
        <a:bodyPr/>
        <a:lstStyle/>
        <a:p>
          <a:endParaRPr lang="en-US"/>
        </a:p>
      </dgm:t>
    </dgm:pt>
    <dgm:pt modelId="{2BFCC82E-FD22-433E-91B8-C0826E59AFC6}">
      <dgm:prSet/>
      <dgm:spPr/>
      <dgm:t>
        <a:bodyPr/>
        <a:lstStyle/>
        <a:p>
          <a:r>
            <a:rPr lang="it-IT" b="1" dirty="0" smtClean="0"/>
            <a:t>50 pjesëmarrës gjithsej</a:t>
          </a:r>
          <a:endParaRPr lang="en-US" b="1" dirty="0"/>
        </a:p>
      </dgm:t>
    </dgm:pt>
    <dgm:pt modelId="{50928434-FFCD-4578-9FC5-311F5DA32AD1}" type="parTrans" cxnId="{C178D14B-1081-4384-BD15-BAF69477E9F0}">
      <dgm:prSet/>
      <dgm:spPr/>
      <dgm:t>
        <a:bodyPr/>
        <a:lstStyle/>
        <a:p>
          <a:endParaRPr lang="en-US"/>
        </a:p>
      </dgm:t>
    </dgm:pt>
    <dgm:pt modelId="{DD684F60-7608-41C4-A37C-092D2E18FB75}" type="sibTrans" cxnId="{C178D14B-1081-4384-BD15-BAF69477E9F0}">
      <dgm:prSet/>
      <dgm:spPr/>
      <dgm:t>
        <a:bodyPr/>
        <a:lstStyle/>
        <a:p>
          <a:endParaRPr lang="en-US"/>
        </a:p>
      </dgm:t>
    </dgm:pt>
    <dgm:pt modelId="{CEAB4177-F005-40B5-82E1-F24D2B658E99}">
      <dgm:prSet/>
      <dgm:spPr/>
      <dgm:t>
        <a:bodyPr/>
        <a:lstStyle/>
        <a:p>
          <a:r>
            <a:rPr lang="it-IT" b="1" dirty="0" smtClean="0"/>
            <a:t>Grupe Interesi: Njësi Vendore, Drejtori Rajonale, OJF, Qarku, Ekspertë, Media</a:t>
          </a:r>
          <a:endParaRPr lang="en-US" b="1" dirty="0"/>
        </a:p>
      </dgm:t>
    </dgm:pt>
    <dgm:pt modelId="{7D37FB86-23BE-4E3B-933F-52D28489CD2E}" type="parTrans" cxnId="{E9B18D2F-7BBD-4E81-8095-51F73AE8ED28}">
      <dgm:prSet/>
      <dgm:spPr/>
      <dgm:t>
        <a:bodyPr/>
        <a:lstStyle/>
        <a:p>
          <a:endParaRPr lang="en-US"/>
        </a:p>
      </dgm:t>
    </dgm:pt>
    <dgm:pt modelId="{666304DB-8F12-4DB0-B986-A912F5439720}" type="sibTrans" cxnId="{E9B18D2F-7BBD-4E81-8095-51F73AE8ED28}">
      <dgm:prSet/>
      <dgm:spPr/>
      <dgm:t>
        <a:bodyPr/>
        <a:lstStyle/>
        <a:p>
          <a:endParaRPr lang="en-US"/>
        </a:p>
      </dgm:t>
    </dgm:pt>
    <dgm:pt modelId="{33F4E70A-5A77-465A-A3D9-3FAC53155D2C}">
      <dgm:prSet/>
      <dgm:spPr/>
      <dgm:t>
        <a:bodyPr/>
        <a:lstStyle/>
        <a:p>
          <a:r>
            <a:rPr lang="it-IT" b="1" dirty="0" smtClean="0"/>
            <a:t>Takime pune</a:t>
          </a:r>
          <a:endParaRPr lang="en-US" b="1" dirty="0"/>
        </a:p>
      </dgm:t>
    </dgm:pt>
    <dgm:pt modelId="{96AD2EB5-7E62-4067-902D-09F666A1CBB8}" type="parTrans" cxnId="{0450F829-3FB1-4409-9B8E-B2CBF266BD9A}">
      <dgm:prSet/>
      <dgm:spPr/>
      <dgm:t>
        <a:bodyPr/>
        <a:lstStyle/>
        <a:p>
          <a:endParaRPr lang="en-US"/>
        </a:p>
      </dgm:t>
    </dgm:pt>
    <dgm:pt modelId="{A23EE7E7-ECFE-4E9A-A4DA-EF0F8048C030}" type="sibTrans" cxnId="{0450F829-3FB1-4409-9B8E-B2CBF266BD9A}">
      <dgm:prSet/>
      <dgm:spPr/>
      <dgm:t>
        <a:bodyPr/>
        <a:lstStyle/>
        <a:p>
          <a:endParaRPr lang="en-US"/>
        </a:p>
      </dgm:t>
    </dgm:pt>
    <dgm:pt modelId="{D4645BFF-4C5D-4391-8748-E7980D8BF4F9}">
      <dgm:prSet/>
      <dgm:spPr/>
      <dgm:t>
        <a:bodyPr/>
        <a:lstStyle/>
        <a:p>
          <a:r>
            <a:rPr lang="it-IT" b="1" dirty="0" smtClean="0"/>
            <a:t>Media Lokale dhe Sociale</a:t>
          </a:r>
          <a:endParaRPr lang="en-US" b="1" dirty="0"/>
        </a:p>
      </dgm:t>
    </dgm:pt>
    <dgm:pt modelId="{3BF19598-68B1-4EF3-A05D-4C544E2C0F97}" type="parTrans" cxnId="{1D681FCA-A55C-48E4-A85B-741A0CA49F10}">
      <dgm:prSet/>
      <dgm:spPr/>
      <dgm:t>
        <a:bodyPr/>
        <a:lstStyle/>
        <a:p>
          <a:endParaRPr lang="en-US"/>
        </a:p>
      </dgm:t>
    </dgm:pt>
    <dgm:pt modelId="{C26AAB9B-DF86-4176-88E0-A8CED30CE80E}" type="sibTrans" cxnId="{1D681FCA-A55C-48E4-A85B-741A0CA49F10}">
      <dgm:prSet/>
      <dgm:spPr/>
      <dgm:t>
        <a:bodyPr/>
        <a:lstStyle/>
        <a:p>
          <a:endParaRPr lang="en-US"/>
        </a:p>
      </dgm:t>
    </dgm:pt>
    <dgm:pt modelId="{1DC997BF-5EAC-4E00-9339-C88CDB554057}">
      <dgm:prSet/>
      <dgm:spPr/>
      <dgm:t>
        <a:bodyPr/>
        <a:lstStyle/>
        <a:p>
          <a:r>
            <a:rPr lang="it-IT" b="1" dirty="0" smtClean="0"/>
            <a:t>Takime/Evente Publike</a:t>
          </a:r>
          <a:endParaRPr lang="en-US" b="1" dirty="0"/>
        </a:p>
      </dgm:t>
    </dgm:pt>
    <dgm:pt modelId="{23409EB3-A034-4773-9503-7900A692B6DD}" type="parTrans" cxnId="{5831CB17-ADA0-4686-9395-DFAB7248D9E8}">
      <dgm:prSet/>
      <dgm:spPr/>
      <dgm:t>
        <a:bodyPr/>
        <a:lstStyle/>
        <a:p>
          <a:endParaRPr lang="en-US"/>
        </a:p>
      </dgm:t>
    </dgm:pt>
    <dgm:pt modelId="{226FA38B-1BD2-4150-B138-DFD5E19DBBC9}" type="sibTrans" cxnId="{5831CB17-ADA0-4686-9395-DFAB7248D9E8}">
      <dgm:prSet/>
      <dgm:spPr/>
      <dgm:t>
        <a:bodyPr/>
        <a:lstStyle/>
        <a:p>
          <a:endParaRPr lang="en-US"/>
        </a:p>
      </dgm:t>
    </dgm:pt>
    <dgm:pt modelId="{3B9DB8A3-62FF-4D75-B90F-5871B834DB1E}">
      <dgm:prSet/>
      <dgm:spPr/>
      <dgm:t>
        <a:bodyPr/>
        <a:lstStyle/>
        <a:p>
          <a:endParaRPr lang="en-US" b="1" dirty="0"/>
        </a:p>
      </dgm:t>
    </dgm:pt>
    <dgm:pt modelId="{C65EC5D5-BA22-48E5-AC16-901B11CAD59E}" type="parTrans" cxnId="{3D100895-C6FF-40B1-AA0F-06F43071C8B3}">
      <dgm:prSet/>
      <dgm:spPr/>
      <dgm:t>
        <a:bodyPr/>
        <a:lstStyle/>
        <a:p>
          <a:endParaRPr lang="en-US"/>
        </a:p>
      </dgm:t>
    </dgm:pt>
    <dgm:pt modelId="{2224BF37-905B-482F-8DB9-ECD375862878}" type="sibTrans" cxnId="{3D100895-C6FF-40B1-AA0F-06F43071C8B3}">
      <dgm:prSet/>
      <dgm:spPr/>
      <dgm:t>
        <a:bodyPr/>
        <a:lstStyle/>
        <a:p>
          <a:endParaRPr lang="en-US"/>
        </a:p>
      </dgm:t>
    </dgm:pt>
    <dgm:pt modelId="{19F528A1-174C-4196-8BFF-B8FE46DDE25F}">
      <dgm:prSet/>
      <dgm:spPr/>
      <dgm:t>
        <a:bodyPr/>
        <a:lstStyle/>
        <a:p>
          <a:r>
            <a:rPr lang="it-IT" b="1" dirty="0" smtClean="0"/>
            <a:t>Prezantime publike /Projektet</a:t>
          </a:r>
          <a:endParaRPr lang="en-US" b="1" dirty="0"/>
        </a:p>
      </dgm:t>
    </dgm:pt>
    <dgm:pt modelId="{19FEB10C-A116-4EB2-964E-FCEC7771BCC8}" type="parTrans" cxnId="{D19DF379-CEA9-49B3-B637-9A3B454D42EB}">
      <dgm:prSet/>
      <dgm:spPr/>
      <dgm:t>
        <a:bodyPr/>
        <a:lstStyle/>
        <a:p>
          <a:endParaRPr lang="en-US"/>
        </a:p>
      </dgm:t>
    </dgm:pt>
    <dgm:pt modelId="{C691B42E-640F-4F70-825C-B1ABB2BC1EAE}" type="sibTrans" cxnId="{D19DF379-CEA9-49B3-B637-9A3B454D42EB}">
      <dgm:prSet/>
      <dgm:spPr/>
      <dgm:t>
        <a:bodyPr/>
        <a:lstStyle/>
        <a:p>
          <a:endParaRPr lang="en-US"/>
        </a:p>
      </dgm:t>
    </dgm:pt>
    <dgm:pt modelId="{D12286C4-C87E-42DB-9814-1B15EFA5C3A6}">
      <dgm:prSet/>
      <dgm:spPr/>
      <dgm:t>
        <a:bodyPr/>
        <a:lstStyle/>
        <a:p>
          <a:r>
            <a:rPr lang="it-IT" b="1" dirty="0" smtClean="0"/>
            <a:t>Vlerësim publik i projekteve (? Pjesëmarrës) </a:t>
          </a:r>
          <a:endParaRPr lang="en-US" b="1" dirty="0"/>
        </a:p>
      </dgm:t>
    </dgm:pt>
    <dgm:pt modelId="{A685BE5E-9C34-46E4-B6B7-CEAA5F34DEA9}" type="parTrans" cxnId="{97944CF4-7279-4A3C-A899-22FAC5C027A0}">
      <dgm:prSet/>
      <dgm:spPr/>
      <dgm:t>
        <a:bodyPr/>
        <a:lstStyle/>
        <a:p>
          <a:endParaRPr lang="en-US"/>
        </a:p>
      </dgm:t>
    </dgm:pt>
    <dgm:pt modelId="{4F53FB91-CF5A-4B3C-951E-59124A65F19F}" type="sibTrans" cxnId="{97944CF4-7279-4A3C-A899-22FAC5C027A0}">
      <dgm:prSet/>
      <dgm:spPr/>
      <dgm:t>
        <a:bodyPr/>
        <a:lstStyle/>
        <a:p>
          <a:endParaRPr lang="en-US"/>
        </a:p>
      </dgm:t>
    </dgm:pt>
    <dgm:pt modelId="{53AC1DCA-3D51-4D6F-9D40-9A70BF2B1E9A}">
      <dgm:prSet custT="1"/>
      <dgm:spPr/>
      <dgm:t>
        <a:bodyPr/>
        <a:lstStyle/>
        <a:p>
          <a:pPr algn="l"/>
          <a:r>
            <a:rPr lang="it-IT" sz="1600" b="1" dirty="0" smtClean="0"/>
            <a:t>Qarku Lezhë</a:t>
          </a:r>
          <a:endParaRPr lang="en-US" sz="1600" b="1" dirty="0"/>
        </a:p>
      </dgm:t>
    </dgm:pt>
    <dgm:pt modelId="{554CF4F0-AE80-4940-A3FD-44D0DD26CF8A}" type="parTrans" cxnId="{40F0EE7A-E286-41EB-8B19-E3892C339747}">
      <dgm:prSet/>
      <dgm:spPr/>
      <dgm:t>
        <a:bodyPr/>
        <a:lstStyle/>
        <a:p>
          <a:endParaRPr lang="en-US"/>
        </a:p>
      </dgm:t>
    </dgm:pt>
    <dgm:pt modelId="{D8A0EAC3-3B9D-44F1-831E-0F483B8A6C07}" type="sibTrans" cxnId="{40F0EE7A-E286-41EB-8B19-E3892C339747}">
      <dgm:prSet/>
      <dgm:spPr/>
      <dgm:t>
        <a:bodyPr/>
        <a:lstStyle/>
        <a:p>
          <a:endParaRPr lang="en-US"/>
        </a:p>
      </dgm:t>
    </dgm:pt>
    <dgm:pt modelId="{1A3C3781-FF1F-4E22-9C2F-ECAF79C88E26}">
      <dgm:prSet/>
      <dgm:spPr/>
      <dgm:t>
        <a:bodyPr/>
        <a:lstStyle/>
        <a:p>
          <a:r>
            <a:rPr lang="it-IT" b="1" dirty="0" smtClean="0"/>
            <a:t>Draftimi i dokumentit</a:t>
          </a:r>
          <a:endParaRPr lang="en-US" b="1" dirty="0"/>
        </a:p>
      </dgm:t>
    </dgm:pt>
    <dgm:pt modelId="{9232687C-4D5F-414B-A9BB-85A9D23AEC13}" type="parTrans" cxnId="{A643CA2A-AC27-4685-BCF2-D06E989C6A8B}">
      <dgm:prSet/>
      <dgm:spPr/>
      <dgm:t>
        <a:bodyPr/>
        <a:lstStyle/>
        <a:p>
          <a:endParaRPr lang="en-US"/>
        </a:p>
      </dgm:t>
    </dgm:pt>
    <dgm:pt modelId="{9ED8B700-5A01-452C-B421-2087CD72D02B}" type="sibTrans" cxnId="{A643CA2A-AC27-4685-BCF2-D06E989C6A8B}">
      <dgm:prSet/>
      <dgm:spPr/>
      <dgm:t>
        <a:bodyPr/>
        <a:lstStyle/>
        <a:p>
          <a:endParaRPr lang="en-US"/>
        </a:p>
      </dgm:t>
    </dgm:pt>
    <dgm:pt modelId="{AD6B4F3B-2C37-4B85-98F9-488A8DD3E9A2}" type="pres">
      <dgm:prSet presAssocID="{268CE020-DC86-47D2-9844-C1CEC1C3E40A}" presName="diagram" presStyleCnt="0">
        <dgm:presLayoutVars>
          <dgm:dir/>
          <dgm:animLvl val="lvl"/>
          <dgm:resizeHandles val="exact"/>
        </dgm:presLayoutVars>
      </dgm:prSet>
      <dgm:spPr/>
    </dgm:pt>
    <dgm:pt modelId="{37D5D264-274A-40EE-B6EF-48137C8F5DC4}" type="pres">
      <dgm:prSet presAssocID="{FF324EF1-CFBE-47DC-A007-CCDAC4DF3775}" presName="compNode" presStyleCnt="0"/>
      <dgm:spPr/>
    </dgm:pt>
    <dgm:pt modelId="{A506FB72-7827-4296-9386-8115DB0EEACA}" type="pres">
      <dgm:prSet presAssocID="{FF324EF1-CFBE-47DC-A007-CCDAC4DF3775}" presName="childRec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95E69C-3E94-4E02-BF8D-C054AB8A0080}" type="pres">
      <dgm:prSet presAssocID="{FF324EF1-CFBE-47DC-A007-CCDAC4DF377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1DAA7-2668-473C-A0E6-AE894F5B3A34}" type="pres">
      <dgm:prSet presAssocID="{FF324EF1-CFBE-47DC-A007-CCDAC4DF3775}" presName="parentRect" presStyleLbl="alignNode1" presStyleIdx="0" presStyleCnt="5"/>
      <dgm:spPr/>
      <dgm:t>
        <a:bodyPr/>
        <a:lstStyle/>
        <a:p>
          <a:endParaRPr lang="en-US"/>
        </a:p>
      </dgm:t>
    </dgm:pt>
    <dgm:pt modelId="{21409491-5174-4C82-828F-27E4082F64D7}" type="pres">
      <dgm:prSet presAssocID="{FF324EF1-CFBE-47DC-A007-CCDAC4DF3775}" presName="adorn" presStyleLbl="fgAccFollowNod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9CDE38D-82BA-4049-B48C-498DB5AE0944}" type="pres">
      <dgm:prSet presAssocID="{82EB8680-EC70-4CA7-AF00-86E36206F860}" presName="sibTrans" presStyleLbl="sibTrans2D1" presStyleIdx="0" presStyleCnt="0"/>
      <dgm:spPr/>
      <dgm:t>
        <a:bodyPr/>
        <a:lstStyle/>
        <a:p>
          <a:endParaRPr lang="sr-Latn-CS"/>
        </a:p>
      </dgm:t>
    </dgm:pt>
    <dgm:pt modelId="{A22C12F1-1509-417C-B9FA-B1088A8127B0}" type="pres">
      <dgm:prSet presAssocID="{65652D63-20E8-4D02-A2D1-8FF0EE4434F6}" presName="compNode" presStyleCnt="0"/>
      <dgm:spPr/>
    </dgm:pt>
    <dgm:pt modelId="{CEA1D835-432C-4701-9918-13C37C2A9B96}" type="pres">
      <dgm:prSet presAssocID="{65652D63-20E8-4D02-A2D1-8FF0EE4434F6}" presName="childRec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A0B82E-E02A-48EE-B695-979288B69868}" type="pres">
      <dgm:prSet presAssocID="{65652D63-20E8-4D02-A2D1-8FF0EE4434F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24AF1E25-F013-43A1-A6AA-B52E1196229C}" type="pres">
      <dgm:prSet presAssocID="{65652D63-20E8-4D02-A2D1-8FF0EE4434F6}" presName="parentRect" presStyleLbl="alignNode1" presStyleIdx="1" presStyleCnt="5"/>
      <dgm:spPr/>
      <dgm:t>
        <a:bodyPr/>
        <a:lstStyle/>
        <a:p>
          <a:endParaRPr lang="sr-Latn-CS"/>
        </a:p>
      </dgm:t>
    </dgm:pt>
    <dgm:pt modelId="{3CF282B7-2AA5-440A-8832-B7273DC3A27B}" type="pres">
      <dgm:prSet presAssocID="{65652D63-20E8-4D02-A2D1-8FF0EE4434F6}" presName="adorn" presStyleLbl="fgAccFollowNod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6C1751A-8B9C-4139-B93A-303266FEE589}" type="pres">
      <dgm:prSet presAssocID="{8F66DAD7-94C5-41EF-9350-49D165C927DA}" presName="sibTrans" presStyleLbl="sibTrans2D1" presStyleIdx="0" presStyleCnt="0"/>
      <dgm:spPr/>
      <dgm:t>
        <a:bodyPr/>
        <a:lstStyle/>
        <a:p>
          <a:endParaRPr lang="sr-Latn-CS"/>
        </a:p>
      </dgm:t>
    </dgm:pt>
    <dgm:pt modelId="{26265A73-1077-4DAD-94A7-91936E583199}" type="pres">
      <dgm:prSet presAssocID="{752DBB61-0058-47D5-8CCD-BC4E9F138BC5}" presName="compNode" presStyleCnt="0"/>
      <dgm:spPr/>
    </dgm:pt>
    <dgm:pt modelId="{5B831AFD-E57A-4497-A4B0-1BCD34742523}" type="pres">
      <dgm:prSet presAssocID="{752DBB61-0058-47D5-8CCD-BC4E9F138BC5}" presName="childRec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33149-CB44-4156-89EC-53CAFFEFF660}" type="pres">
      <dgm:prSet presAssocID="{752DBB61-0058-47D5-8CCD-BC4E9F138BC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7E9F0B04-4067-4638-8AEA-CC9616C280A5}" type="pres">
      <dgm:prSet presAssocID="{752DBB61-0058-47D5-8CCD-BC4E9F138BC5}" presName="parentRect" presStyleLbl="alignNode1" presStyleIdx="2" presStyleCnt="5"/>
      <dgm:spPr/>
      <dgm:t>
        <a:bodyPr/>
        <a:lstStyle/>
        <a:p>
          <a:endParaRPr lang="sr-Latn-CS"/>
        </a:p>
      </dgm:t>
    </dgm:pt>
    <dgm:pt modelId="{BAC79732-0C31-4C5E-B7E3-ECBA784972D0}" type="pres">
      <dgm:prSet presAssocID="{752DBB61-0058-47D5-8CCD-BC4E9F138BC5}" presName="adorn" presStyleLbl="fgAccFollowNod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61D4A0D-327B-46AE-B451-ACE861E7B042}" type="pres">
      <dgm:prSet presAssocID="{1A7707CB-F103-4539-8F07-E8FD772486EE}" presName="sibTrans" presStyleLbl="sibTrans2D1" presStyleIdx="0" presStyleCnt="0"/>
      <dgm:spPr/>
      <dgm:t>
        <a:bodyPr/>
        <a:lstStyle/>
        <a:p>
          <a:endParaRPr lang="sr-Latn-CS"/>
        </a:p>
      </dgm:t>
    </dgm:pt>
    <dgm:pt modelId="{A88E0F72-FD97-411A-B3D2-99DA77E852A3}" type="pres">
      <dgm:prSet presAssocID="{C5F9FCC6-77BE-457C-943F-B94129681E0E}" presName="compNode" presStyleCnt="0"/>
      <dgm:spPr/>
    </dgm:pt>
    <dgm:pt modelId="{06B9E169-2AA4-4BED-AF80-13FCFDBEC3BC}" type="pres">
      <dgm:prSet presAssocID="{C5F9FCC6-77BE-457C-943F-B94129681E0E}" presName="childRec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6DCD8-CD49-4F5A-8CE8-B62D565AE2A9}" type="pres">
      <dgm:prSet presAssocID="{C5F9FCC6-77BE-457C-943F-B94129681E0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45648E45-B9F4-491A-8D34-1D5411CEDE48}" type="pres">
      <dgm:prSet presAssocID="{C5F9FCC6-77BE-457C-943F-B94129681E0E}" presName="parentRect" presStyleLbl="alignNode1" presStyleIdx="3" presStyleCnt="5"/>
      <dgm:spPr/>
      <dgm:t>
        <a:bodyPr/>
        <a:lstStyle/>
        <a:p>
          <a:endParaRPr lang="sr-Latn-CS"/>
        </a:p>
      </dgm:t>
    </dgm:pt>
    <dgm:pt modelId="{49136ECA-162A-4AF2-ABA1-47A475B23D76}" type="pres">
      <dgm:prSet presAssocID="{C5F9FCC6-77BE-457C-943F-B94129681E0E}" presName="adorn" presStyleLbl="fgAccFollowNod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D8AFA41-FCB0-452E-9CBB-0289E921395B}" type="pres">
      <dgm:prSet presAssocID="{B67DA080-9797-47A3-B6C0-FA1C748D7F3E}" presName="sibTrans" presStyleLbl="sibTrans2D1" presStyleIdx="0" presStyleCnt="0"/>
      <dgm:spPr/>
      <dgm:t>
        <a:bodyPr/>
        <a:lstStyle/>
        <a:p>
          <a:endParaRPr lang="sr-Latn-CS"/>
        </a:p>
      </dgm:t>
    </dgm:pt>
    <dgm:pt modelId="{6BB340DB-A5CA-42E7-AB5D-68B7BF0AE63B}" type="pres">
      <dgm:prSet presAssocID="{B3B6BFF9-905C-4AB0-A7FF-251371FF9BC4}" presName="compNode" presStyleCnt="0"/>
      <dgm:spPr/>
    </dgm:pt>
    <dgm:pt modelId="{59BAC647-13A8-4CD1-BE2A-09A2E12B3ED0}" type="pres">
      <dgm:prSet presAssocID="{B3B6BFF9-905C-4AB0-A7FF-251371FF9BC4}" presName="childRec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95896E-21D2-4B59-9132-23FC24EB0942}" type="pres">
      <dgm:prSet presAssocID="{B3B6BFF9-905C-4AB0-A7FF-251371FF9BC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F5D1E9B2-98B1-4AE7-A558-D62C6B5271B1}" type="pres">
      <dgm:prSet presAssocID="{B3B6BFF9-905C-4AB0-A7FF-251371FF9BC4}" presName="parentRect" presStyleLbl="alignNode1" presStyleIdx="4" presStyleCnt="5"/>
      <dgm:spPr/>
      <dgm:t>
        <a:bodyPr/>
        <a:lstStyle/>
        <a:p>
          <a:endParaRPr lang="sr-Latn-CS"/>
        </a:p>
      </dgm:t>
    </dgm:pt>
    <dgm:pt modelId="{19669F54-D46B-4FF0-83E3-B88E4D682310}" type="pres">
      <dgm:prSet presAssocID="{B3B6BFF9-905C-4AB0-A7FF-251371FF9BC4}" presName="adorn" presStyleLbl="fgAccFollowNod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1D681FCA-A55C-48E4-A85B-741A0CA49F10}" srcId="{B3B6BFF9-905C-4AB0-A7FF-251371FF9BC4}" destId="{D4645BFF-4C5D-4391-8748-E7980D8BF4F9}" srcOrd="1" destOrd="0" parTransId="{3BF19598-68B1-4EF3-A05D-4C544E2C0F97}" sibTransId="{C26AAB9B-DF86-4176-88E0-A8CED30CE80E}"/>
    <dgm:cxn modelId="{93F3D962-1F95-46E7-9C5C-AC1950C3589D}" type="presOf" srcId="{77AFCD16-37AE-49AA-A8E7-5EAB0277924C}" destId="{A506FB72-7827-4296-9386-8115DB0EEACA}" srcOrd="0" destOrd="5" presId="urn:microsoft.com/office/officeart/2005/8/layout/bList2"/>
    <dgm:cxn modelId="{6300AD8F-D497-4B8C-9238-F69BCBF8E956}" srcId="{65652D63-20E8-4D02-A2D1-8FF0EE4434F6}" destId="{CEA6DA1A-25C4-44FE-A0A7-A4C211171957}" srcOrd="0" destOrd="0" parTransId="{FC35F271-97C7-43FE-9D0E-38F4D50E06BE}" sibTransId="{F1332CA7-0363-4BDD-A0B2-0357DE12ABC3}"/>
    <dgm:cxn modelId="{8C53A4EF-9FE5-493E-A5E2-BDABB1DF2C6D}" type="presOf" srcId="{C5F9FCC6-77BE-457C-943F-B94129681E0E}" destId="{45648E45-B9F4-491A-8D34-1D5411CEDE48}" srcOrd="1" destOrd="0" presId="urn:microsoft.com/office/officeart/2005/8/layout/bList2"/>
    <dgm:cxn modelId="{73D18670-B404-4DD9-B89C-956FCEF5B9F6}" srcId="{FF324EF1-CFBE-47DC-A007-CCDAC4DF3775}" destId="{77AFCD16-37AE-49AA-A8E7-5EAB0277924C}" srcOrd="5" destOrd="0" parTransId="{8210D958-3314-4A07-8A15-F3ECE2471157}" sibTransId="{2D536393-052A-4A45-ACDD-81FF0DF17274}"/>
    <dgm:cxn modelId="{3D100895-C6FF-40B1-AA0F-06F43071C8B3}" srcId="{B3B6BFF9-905C-4AB0-A7FF-251371FF9BC4}" destId="{3B9DB8A3-62FF-4D75-B90F-5871B834DB1E}" srcOrd="4" destOrd="0" parTransId="{C65EC5D5-BA22-48E5-AC16-901B11CAD59E}" sibTransId="{2224BF37-905B-482F-8DB9-ECD375862878}"/>
    <dgm:cxn modelId="{EAAF2E04-A09F-4A88-8D30-A042D4EBC184}" type="presOf" srcId="{227B0F25-8D26-47E4-ACDE-8562048125AD}" destId="{CEA1D835-432C-4701-9918-13C37C2A9B96}" srcOrd="0" destOrd="1" presId="urn:microsoft.com/office/officeart/2005/8/layout/bList2"/>
    <dgm:cxn modelId="{D7D2EE0E-B4AF-46B0-993E-1B0163C9DFE2}" type="presOf" srcId="{F5596190-38C1-4A49-981A-18348DD784A0}" destId="{A506FB72-7827-4296-9386-8115DB0EEACA}" srcOrd="0" destOrd="6" presId="urn:microsoft.com/office/officeart/2005/8/layout/bList2"/>
    <dgm:cxn modelId="{D19DF379-CEA9-49B3-B637-9A3B454D42EB}" srcId="{752DBB61-0058-47D5-8CCD-BC4E9F138BC5}" destId="{19F528A1-174C-4196-8BFF-B8FE46DDE25F}" srcOrd="5" destOrd="0" parTransId="{19FEB10C-A116-4EB2-964E-FCEC7771BCC8}" sibTransId="{C691B42E-640F-4F70-825C-B1ABB2BC1EAE}"/>
    <dgm:cxn modelId="{EC5A52FA-39E2-4E2C-BF72-503AB0D43937}" type="presOf" srcId="{8F66DAD7-94C5-41EF-9350-49D165C927DA}" destId="{46C1751A-8B9C-4139-B93A-303266FEE589}" srcOrd="0" destOrd="0" presId="urn:microsoft.com/office/officeart/2005/8/layout/bList2"/>
    <dgm:cxn modelId="{0EA97943-0CDA-420A-9863-ADEF16F24A99}" type="presOf" srcId="{82EB8680-EC70-4CA7-AF00-86E36206F860}" destId="{99CDE38D-82BA-4049-B48C-498DB5AE0944}" srcOrd="0" destOrd="0" presId="urn:microsoft.com/office/officeart/2005/8/layout/bList2"/>
    <dgm:cxn modelId="{87360467-9A02-4051-9CA4-30E877544A2F}" srcId="{268CE020-DC86-47D2-9844-C1CEC1C3E40A}" destId="{752DBB61-0058-47D5-8CCD-BC4E9F138BC5}" srcOrd="2" destOrd="0" parTransId="{CE7FBF6D-92FE-4138-9EF3-24B7C05379D1}" sibTransId="{1A7707CB-F103-4539-8F07-E8FD772486EE}"/>
    <dgm:cxn modelId="{E2133C76-89E0-4CD7-B235-28BAC35AD2C3}" type="presOf" srcId="{B4AC89AD-CF1C-4601-8B95-9F6D1259088A}" destId="{CEA1D835-432C-4701-9918-13C37C2A9B96}" srcOrd="0" destOrd="5" presId="urn:microsoft.com/office/officeart/2005/8/layout/bList2"/>
    <dgm:cxn modelId="{0450F829-3FB1-4409-9B8E-B2CBF266BD9A}" srcId="{B3B6BFF9-905C-4AB0-A7FF-251371FF9BC4}" destId="{33F4E70A-5A77-465A-A3D9-3FAC53155D2C}" srcOrd="0" destOrd="0" parTransId="{96AD2EB5-7E62-4067-902D-09F666A1CBB8}" sibTransId="{A23EE7E7-ECFE-4E9A-A4DA-EF0F8048C030}"/>
    <dgm:cxn modelId="{692F9D86-DCAF-4A7D-8665-CCB53E87308E}" type="presOf" srcId="{D4645BFF-4C5D-4391-8748-E7980D8BF4F9}" destId="{59BAC647-13A8-4CD1-BE2A-09A2E12B3ED0}" srcOrd="0" destOrd="1" presId="urn:microsoft.com/office/officeart/2005/8/layout/bList2"/>
    <dgm:cxn modelId="{E5C2EF4E-6079-4A26-9E73-7002DB791B02}" srcId="{752DBB61-0058-47D5-8CCD-BC4E9F138BC5}" destId="{61E00316-6118-4C61-95E8-471FB9058A10}" srcOrd="2" destOrd="0" parTransId="{737A3419-2808-404D-9B08-F737401D1BC0}" sibTransId="{DB1C7A94-36C8-4B84-B611-7F77FB12750C}"/>
    <dgm:cxn modelId="{A0396224-DEAB-48DC-ABF4-E65142D8789B}" type="presOf" srcId="{CEAB4177-F005-40B5-82E1-F24D2B658E99}" destId="{06B9E169-2AA4-4BED-AF80-13FCFDBEC3BC}" srcOrd="0" destOrd="2" presId="urn:microsoft.com/office/officeart/2005/8/layout/bList2"/>
    <dgm:cxn modelId="{7503F0CF-E455-4C31-8F9E-2A7B57B336EF}" type="presOf" srcId="{D12286C4-C87E-42DB-9814-1B15EFA5C3A6}" destId="{59BAC647-13A8-4CD1-BE2A-09A2E12B3ED0}" srcOrd="0" destOrd="3" presId="urn:microsoft.com/office/officeart/2005/8/layout/bList2"/>
    <dgm:cxn modelId="{1A2C8918-CFE0-46CA-86F1-9F5CB158CDE8}" srcId="{268CE020-DC86-47D2-9844-C1CEC1C3E40A}" destId="{FF324EF1-CFBE-47DC-A007-CCDAC4DF3775}" srcOrd="0" destOrd="0" parTransId="{FF0245A7-4E34-4AB2-A0E2-0E80A9EE64D1}" sibTransId="{82EB8680-EC70-4CA7-AF00-86E36206F860}"/>
    <dgm:cxn modelId="{E02E17B8-3540-4E5D-944F-C68D014BAD4D}" srcId="{268CE020-DC86-47D2-9844-C1CEC1C3E40A}" destId="{B3B6BFF9-905C-4AB0-A7FF-251371FF9BC4}" srcOrd="4" destOrd="0" parTransId="{21F6CEEA-9461-4B01-90A0-EB1353C32DB2}" sibTransId="{8ED5AEE5-4B21-4979-BD11-1020A5CFC306}"/>
    <dgm:cxn modelId="{B203F04B-F3A1-42F7-A601-148B3B4CBDB4}" type="presOf" srcId="{05593445-34F9-4156-889D-93ADE4715F11}" destId="{A506FB72-7827-4296-9386-8115DB0EEACA}" srcOrd="0" destOrd="0" presId="urn:microsoft.com/office/officeart/2005/8/layout/bList2"/>
    <dgm:cxn modelId="{F0B893C7-EA3B-4159-A2D6-95C0FD790897}" type="presOf" srcId="{53AC1DCA-3D51-4D6F-9D40-9A70BF2B1E9A}" destId="{A506FB72-7827-4296-9386-8115DB0EEACA}" srcOrd="0" destOrd="1" presId="urn:microsoft.com/office/officeart/2005/8/layout/bList2"/>
    <dgm:cxn modelId="{B3887734-B92A-4552-A407-E691A3124121}" srcId="{FF324EF1-CFBE-47DC-A007-CCDAC4DF3775}" destId="{F5596190-38C1-4A49-981A-18348DD784A0}" srcOrd="6" destOrd="0" parTransId="{37F9102D-F6DD-4AF6-BFE2-1C5D53B13F0A}" sibTransId="{CD63D06B-FBDA-45C5-B024-747531CFF5C7}"/>
    <dgm:cxn modelId="{F18B7598-C3AC-4BD2-838D-90DFF569847E}" type="presOf" srcId="{1A7707CB-F103-4539-8F07-E8FD772486EE}" destId="{061D4A0D-327B-46AE-B451-ACE861E7B042}" srcOrd="0" destOrd="0" presId="urn:microsoft.com/office/officeart/2005/8/layout/bList2"/>
    <dgm:cxn modelId="{145E9818-9BCF-4E50-822D-3400699B77EB}" srcId="{FF324EF1-CFBE-47DC-A007-CCDAC4DF3775}" destId="{05593445-34F9-4156-889D-93ADE4715F11}" srcOrd="0" destOrd="0" parTransId="{DF195F67-D8C2-40ED-8DDA-C00788AB9236}" sibTransId="{80BDB77B-8C44-4D9D-8839-1341039525CE}"/>
    <dgm:cxn modelId="{8B5410A5-D7AB-4E9C-AF8A-33BBE8AB3228}" type="presOf" srcId="{CEC123C7-7006-410E-80DE-2A63D832E9F9}" destId="{5B831AFD-E57A-4497-A4B0-1BCD34742523}" srcOrd="0" destOrd="1" presId="urn:microsoft.com/office/officeart/2005/8/layout/bList2"/>
    <dgm:cxn modelId="{55372BCF-AB20-4545-AA9B-F0E6D0D8CC4F}" type="presOf" srcId="{C5F9FCC6-77BE-457C-943F-B94129681E0E}" destId="{96F6DCD8-CD49-4F5A-8CE8-B62D565AE2A9}" srcOrd="0" destOrd="0" presId="urn:microsoft.com/office/officeart/2005/8/layout/bList2"/>
    <dgm:cxn modelId="{A8DD807C-DF75-4140-A83D-99F1AF11EAC8}" type="presOf" srcId="{E704C3D1-DD02-42CD-B653-CA2DB1976B9D}" destId="{5B831AFD-E57A-4497-A4B0-1BCD34742523}" srcOrd="0" destOrd="4" presId="urn:microsoft.com/office/officeart/2005/8/layout/bList2"/>
    <dgm:cxn modelId="{908E0461-3D09-4D26-9B2E-931ECD70378A}" type="presOf" srcId="{3B9DB8A3-62FF-4D75-B90F-5871B834DB1E}" destId="{59BAC647-13A8-4CD1-BE2A-09A2E12B3ED0}" srcOrd="0" destOrd="4" presId="urn:microsoft.com/office/officeart/2005/8/layout/bList2"/>
    <dgm:cxn modelId="{36D84FFC-82EC-4717-A4AD-2A2ECC3F83C3}" type="presOf" srcId="{63E70EBF-E301-48C3-992D-25D8741821C9}" destId="{CEA1D835-432C-4701-9918-13C37C2A9B96}" srcOrd="0" destOrd="2" presId="urn:microsoft.com/office/officeart/2005/8/layout/bList2"/>
    <dgm:cxn modelId="{803AA05F-79E1-4752-8B0F-42D4C86D102D}" type="presOf" srcId="{1EA34543-9449-48CA-AA03-A8A79645C96A}" destId="{A506FB72-7827-4296-9386-8115DB0EEACA}" srcOrd="0" destOrd="4" presId="urn:microsoft.com/office/officeart/2005/8/layout/bList2"/>
    <dgm:cxn modelId="{64A9C4B8-D18C-4212-8AC2-D5798F2F089D}" srcId="{65652D63-20E8-4D02-A2D1-8FF0EE4434F6}" destId="{227B0F25-8D26-47E4-ACDE-8562048125AD}" srcOrd="1" destOrd="0" parTransId="{EB65F801-5068-449A-BB5F-CA2EBB088F61}" sibTransId="{04C93406-9B70-4793-8185-AD5944A8C9D0}"/>
    <dgm:cxn modelId="{E9B18D2F-7BBD-4E81-8095-51F73AE8ED28}" srcId="{C5F9FCC6-77BE-457C-943F-B94129681E0E}" destId="{CEAB4177-F005-40B5-82E1-F24D2B658E99}" srcOrd="2" destOrd="0" parTransId="{7D37FB86-23BE-4E3B-933F-52D28489CD2E}" sibTransId="{666304DB-8F12-4DB0-B986-A912F5439720}"/>
    <dgm:cxn modelId="{163183D6-3AED-441C-8959-4EC7AAADF7B9}" type="presOf" srcId="{FF324EF1-CFBE-47DC-A007-CCDAC4DF3775}" destId="{7D01DAA7-2668-473C-A0E6-AE894F5B3A34}" srcOrd="1" destOrd="0" presId="urn:microsoft.com/office/officeart/2005/8/layout/bList2"/>
    <dgm:cxn modelId="{272BBA00-2DAD-4BDC-A878-3B3B2C510B64}" type="presOf" srcId="{65652D63-20E8-4D02-A2D1-8FF0EE4434F6}" destId="{24AF1E25-F013-43A1-A6AA-B52E1196229C}" srcOrd="1" destOrd="0" presId="urn:microsoft.com/office/officeart/2005/8/layout/bList2"/>
    <dgm:cxn modelId="{4854316E-87F0-4B66-A755-F4F31D9B7A26}" type="presOf" srcId="{1DC997BF-5EAC-4E00-9339-C88CDB554057}" destId="{59BAC647-13A8-4CD1-BE2A-09A2E12B3ED0}" srcOrd="0" destOrd="2" presId="urn:microsoft.com/office/officeart/2005/8/layout/bList2"/>
    <dgm:cxn modelId="{E9C01245-1F68-404A-9E6C-3F69D9693A21}" type="presOf" srcId="{752DBB61-0058-47D5-8CCD-BC4E9F138BC5}" destId="{7E9F0B04-4067-4638-8AEA-CC9616C280A5}" srcOrd="1" destOrd="0" presId="urn:microsoft.com/office/officeart/2005/8/layout/bList2"/>
    <dgm:cxn modelId="{6B6FA27F-2E01-4614-98AD-0883AB957E48}" srcId="{C5F9FCC6-77BE-457C-943F-B94129681E0E}" destId="{2849DEC3-3262-4CFC-B7A7-1A88CE67EE60}" srcOrd="0" destOrd="0" parTransId="{D21B4692-49AD-4C54-BD60-48405E4086AB}" sibTransId="{9C51005C-CA08-4FC2-9319-AFDA41B348D1}"/>
    <dgm:cxn modelId="{06572458-17F6-4B94-A94B-F8402259A8A8}" srcId="{752DBB61-0058-47D5-8CCD-BC4E9F138BC5}" destId="{CEC123C7-7006-410E-80DE-2A63D832E9F9}" srcOrd="1" destOrd="0" parTransId="{95280FB6-DD24-46EA-8D36-7FDCB2A34FAE}" sibTransId="{2DBBE728-D0C9-4561-9D72-E7BF3EBBE7CF}"/>
    <dgm:cxn modelId="{E06C6BFB-A23D-4C2E-A16D-3C73E77CFEB8}" type="presOf" srcId="{C82B457E-0C95-42B7-AE01-5B4B23E7FE2C}" destId="{A506FB72-7827-4296-9386-8115DB0EEACA}" srcOrd="0" destOrd="3" presId="urn:microsoft.com/office/officeart/2005/8/layout/bList2"/>
    <dgm:cxn modelId="{085C4422-044C-4B2D-ABEA-45E5D41F9C99}" srcId="{65652D63-20E8-4D02-A2D1-8FF0EE4434F6}" destId="{B4AC89AD-CF1C-4601-8B95-9F6D1259088A}" srcOrd="5" destOrd="0" parTransId="{75415914-59C7-4078-95A1-B318D44E0A7B}" sibTransId="{22A380A2-D260-4580-93C5-8E4D23A4CD7A}"/>
    <dgm:cxn modelId="{EDDFBB7D-9A51-4FC6-8F91-69F5445845DF}" type="presOf" srcId="{33F4E70A-5A77-465A-A3D9-3FAC53155D2C}" destId="{59BAC647-13A8-4CD1-BE2A-09A2E12B3ED0}" srcOrd="0" destOrd="0" presId="urn:microsoft.com/office/officeart/2005/8/layout/bList2"/>
    <dgm:cxn modelId="{97944CF4-7279-4A3C-A899-22FAC5C027A0}" srcId="{B3B6BFF9-905C-4AB0-A7FF-251371FF9BC4}" destId="{D12286C4-C87E-42DB-9814-1B15EFA5C3A6}" srcOrd="3" destOrd="0" parTransId="{A685BE5E-9C34-46E4-B6B7-CEAA5F34DEA9}" sibTransId="{4F53FB91-CF5A-4B3C-951E-59124A65F19F}"/>
    <dgm:cxn modelId="{C80C000D-CB3D-4E55-8F05-F9A7EC962EA9}" type="presOf" srcId="{41B6310F-DA11-4F26-B5C6-B705F6DE65D3}" destId="{CEA1D835-432C-4701-9918-13C37C2A9B96}" srcOrd="0" destOrd="4" presId="urn:microsoft.com/office/officeart/2005/8/layout/bList2"/>
    <dgm:cxn modelId="{2FB1D176-C887-47C7-9EA4-AE60CDDCF9BD}" srcId="{752DBB61-0058-47D5-8CCD-BC4E9F138BC5}" destId="{2B785CFF-757F-40A6-A549-1B71A4A4436F}" srcOrd="3" destOrd="0" parTransId="{2F61D027-DCA8-4E46-B20E-0E829229B7B6}" sibTransId="{0747B4D9-D7C0-4717-AE67-A337F557004E}"/>
    <dgm:cxn modelId="{40F0EE7A-E286-41EB-8B19-E3892C339747}" srcId="{FF324EF1-CFBE-47DC-A007-CCDAC4DF3775}" destId="{53AC1DCA-3D51-4D6F-9D40-9A70BF2B1E9A}" srcOrd="1" destOrd="0" parTransId="{554CF4F0-AE80-4940-A3FD-44D0DD26CF8A}" sibTransId="{D8A0EAC3-3B9D-44F1-831E-0F483B8A6C07}"/>
    <dgm:cxn modelId="{A427A0F8-26A9-495B-8314-95A07D0F4BC1}" type="presOf" srcId="{61E00316-6118-4C61-95E8-471FB9058A10}" destId="{5B831AFD-E57A-4497-A4B0-1BCD34742523}" srcOrd="0" destOrd="2" presId="urn:microsoft.com/office/officeart/2005/8/layout/bList2"/>
    <dgm:cxn modelId="{09776950-93EA-45AF-BEFF-2ACE0BEA7D47}" srcId="{65652D63-20E8-4D02-A2D1-8FF0EE4434F6}" destId="{63E70EBF-E301-48C3-992D-25D8741821C9}" srcOrd="2" destOrd="0" parTransId="{F2424C13-6E88-4B9E-A736-3E0194AA5470}" sibTransId="{783FCF7D-4454-48CD-869E-D64BFF4A0DF5}"/>
    <dgm:cxn modelId="{F7D3A810-90FA-44BF-82EE-BC20D7AC828C}" type="presOf" srcId="{B3B6BFF9-905C-4AB0-A7FF-251371FF9BC4}" destId="{F5D1E9B2-98B1-4AE7-A558-D62C6B5271B1}" srcOrd="1" destOrd="0" presId="urn:microsoft.com/office/officeart/2005/8/layout/bList2"/>
    <dgm:cxn modelId="{14DBEA9C-EED3-4EB0-85A5-A8BF586CBECC}" srcId="{268CE020-DC86-47D2-9844-C1CEC1C3E40A}" destId="{C5F9FCC6-77BE-457C-943F-B94129681E0E}" srcOrd="3" destOrd="0" parTransId="{7A96A81A-D2C1-44F2-828F-6F2B66636433}" sibTransId="{B67DA080-9797-47A3-B6C0-FA1C748D7F3E}"/>
    <dgm:cxn modelId="{85EEE92E-CDF0-4CA0-9669-475C189435B5}" type="presOf" srcId="{9EF4E158-95B9-4076-8D25-1CEFA886C50E}" destId="{5B831AFD-E57A-4497-A4B0-1BCD34742523}" srcOrd="0" destOrd="0" presId="urn:microsoft.com/office/officeart/2005/8/layout/bList2"/>
    <dgm:cxn modelId="{0016CF38-0A20-4D60-9848-506858E9E351}" type="presOf" srcId="{1A3C3781-FF1F-4E22-9C2F-ECAF79C88E26}" destId="{CEA1D835-432C-4701-9918-13C37C2A9B96}" srcOrd="0" destOrd="3" presId="urn:microsoft.com/office/officeart/2005/8/layout/bList2"/>
    <dgm:cxn modelId="{933BB346-0CF1-4F05-B220-5552A2C32BC6}" type="presOf" srcId="{65652D63-20E8-4D02-A2D1-8FF0EE4434F6}" destId="{2DA0B82E-E02A-48EE-B695-979288B69868}" srcOrd="0" destOrd="0" presId="urn:microsoft.com/office/officeart/2005/8/layout/bList2"/>
    <dgm:cxn modelId="{81A37F25-E72D-429E-90FA-9B07FC10CEDB}" type="presOf" srcId="{2B785CFF-757F-40A6-A549-1B71A4A4436F}" destId="{5B831AFD-E57A-4497-A4B0-1BCD34742523}" srcOrd="0" destOrd="3" presId="urn:microsoft.com/office/officeart/2005/8/layout/bList2"/>
    <dgm:cxn modelId="{C7988B22-66AA-483D-8A85-78B70AD42F00}" srcId="{752DBB61-0058-47D5-8CCD-BC4E9F138BC5}" destId="{9EF4E158-95B9-4076-8D25-1CEFA886C50E}" srcOrd="0" destOrd="0" parTransId="{4A1AA430-911B-4434-BB0D-50835DEA96AF}" sibTransId="{40C993BB-4479-46C7-AAC5-C427FD61150C}"/>
    <dgm:cxn modelId="{5A608A08-19AD-4581-A759-BA880CFD115E}" type="presOf" srcId="{19F528A1-174C-4196-8BFF-B8FE46DDE25F}" destId="{5B831AFD-E57A-4497-A4B0-1BCD34742523}" srcOrd="0" destOrd="5" presId="urn:microsoft.com/office/officeart/2005/8/layout/bList2"/>
    <dgm:cxn modelId="{C2D45A59-0F27-4399-ADB9-27D7DAFF6A08}" srcId="{752DBB61-0058-47D5-8CCD-BC4E9F138BC5}" destId="{E704C3D1-DD02-42CD-B653-CA2DB1976B9D}" srcOrd="4" destOrd="0" parTransId="{1774B476-AC20-4B7D-ABD4-684FCA303FB0}" sibTransId="{A887414D-AE2D-48AD-9D3B-8FCCA6B3712D}"/>
    <dgm:cxn modelId="{352D35CF-018E-4512-95A0-A8A2BBACF719}" type="presOf" srcId="{FF324EF1-CFBE-47DC-A007-CCDAC4DF3775}" destId="{FD95E69C-3E94-4E02-BF8D-C054AB8A0080}" srcOrd="0" destOrd="0" presId="urn:microsoft.com/office/officeart/2005/8/layout/bList2"/>
    <dgm:cxn modelId="{20E40F6D-EC94-42A7-967F-3FF958FC54D5}" srcId="{65652D63-20E8-4D02-A2D1-8FF0EE4434F6}" destId="{41B6310F-DA11-4F26-B5C6-B705F6DE65D3}" srcOrd="4" destOrd="0" parTransId="{8B87639C-5B87-4A60-B251-A946E459D9A1}" sibTransId="{BCF56C0C-8E52-40CC-A3FE-FCA1FE764D18}"/>
    <dgm:cxn modelId="{03240E15-2584-4F3E-A62C-C7F71BA981A2}" type="presOf" srcId="{752DBB61-0058-47D5-8CCD-BC4E9F138BC5}" destId="{29033149-CB44-4156-89EC-53CAFFEFF660}" srcOrd="0" destOrd="0" presId="urn:microsoft.com/office/officeart/2005/8/layout/bList2"/>
    <dgm:cxn modelId="{CFA9169C-15FC-4651-BA92-692BFB035C10}" type="presOf" srcId="{B3B6BFF9-905C-4AB0-A7FF-251371FF9BC4}" destId="{2C95896E-21D2-4B59-9132-23FC24EB0942}" srcOrd="0" destOrd="0" presId="urn:microsoft.com/office/officeart/2005/8/layout/bList2"/>
    <dgm:cxn modelId="{C178D14B-1081-4384-BD15-BAF69477E9F0}" srcId="{C5F9FCC6-77BE-457C-943F-B94129681E0E}" destId="{2BFCC82E-FD22-433E-91B8-C0826E59AFC6}" srcOrd="1" destOrd="0" parTransId="{50928434-FFCD-4578-9FC5-311F5DA32AD1}" sibTransId="{DD684F60-7608-41C4-A37C-092D2E18FB75}"/>
    <dgm:cxn modelId="{D86DACFB-F277-486D-9E1A-2074A308C953}" type="presOf" srcId="{CEA6DA1A-25C4-44FE-A0A7-A4C211171957}" destId="{CEA1D835-432C-4701-9918-13C37C2A9B96}" srcOrd="0" destOrd="0" presId="urn:microsoft.com/office/officeart/2005/8/layout/bList2"/>
    <dgm:cxn modelId="{523711DB-E666-4E0B-8499-0B6159F7E1C3}" type="presOf" srcId="{2BFCC82E-FD22-433E-91B8-C0826E59AFC6}" destId="{06B9E169-2AA4-4BED-AF80-13FCFDBEC3BC}" srcOrd="0" destOrd="1" presId="urn:microsoft.com/office/officeart/2005/8/layout/bList2"/>
    <dgm:cxn modelId="{84538F3F-4555-4087-AC6D-223884578165}" srcId="{FF324EF1-CFBE-47DC-A007-CCDAC4DF3775}" destId="{C82B457E-0C95-42B7-AE01-5B4B23E7FE2C}" srcOrd="3" destOrd="0" parTransId="{A7421850-2405-41AE-958D-DAEE83428273}" sibTransId="{4C60D55A-9A32-429E-B286-3A1A2C6EE0CA}"/>
    <dgm:cxn modelId="{5831CB17-ADA0-4686-9395-DFAB7248D9E8}" srcId="{B3B6BFF9-905C-4AB0-A7FF-251371FF9BC4}" destId="{1DC997BF-5EAC-4E00-9339-C88CDB554057}" srcOrd="2" destOrd="0" parTransId="{23409EB3-A034-4773-9503-7900A692B6DD}" sibTransId="{226FA38B-1BD2-4150-B138-DFD5E19DBBC9}"/>
    <dgm:cxn modelId="{C4484AE3-4896-4C7D-9629-A2DDFC53FE2F}" type="presOf" srcId="{2849DEC3-3262-4CFC-B7A7-1A88CE67EE60}" destId="{06B9E169-2AA4-4BED-AF80-13FCFDBEC3BC}" srcOrd="0" destOrd="0" presId="urn:microsoft.com/office/officeart/2005/8/layout/bList2"/>
    <dgm:cxn modelId="{17AD71CF-2396-4100-A13B-DC805ACF1EA5}" srcId="{268CE020-DC86-47D2-9844-C1CEC1C3E40A}" destId="{65652D63-20E8-4D02-A2D1-8FF0EE4434F6}" srcOrd="1" destOrd="0" parTransId="{527BBA1A-E65C-41F1-BAFD-D345BF626F9B}" sibTransId="{8F66DAD7-94C5-41EF-9350-49D165C927DA}"/>
    <dgm:cxn modelId="{1BF08273-A331-4B87-8E14-019A24178CC9}" type="presOf" srcId="{B67DA080-9797-47A3-B6C0-FA1C748D7F3E}" destId="{8D8AFA41-FCB0-452E-9CBB-0289E921395B}" srcOrd="0" destOrd="0" presId="urn:microsoft.com/office/officeart/2005/8/layout/bList2"/>
    <dgm:cxn modelId="{5AD0F5EF-42EC-422E-A4CC-2EF96DEAD2A5}" srcId="{FF324EF1-CFBE-47DC-A007-CCDAC4DF3775}" destId="{47967B7D-F9C9-4B37-9BC3-22DF4CCA9077}" srcOrd="2" destOrd="0" parTransId="{8D59B52A-1257-4DC9-8BE3-F092FDD5F5F9}" sibTransId="{199345B6-F92B-4363-B293-99E094BD8C6A}"/>
    <dgm:cxn modelId="{D2789830-CBF1-4BC0-8574-5F793ADC8E83}" srcId="{FF324EF1-CFBE-47DC-A007-CCDAC4DF3775}" destId="{1EA34543-9449-48CA-AA03-A8A79645C96A}" srcOrd="4" destOrd="0" parTransId="{480C40AF-7500-4D01-ABB1-E50F9AC0970A}" sibTransId="{D32DFFD3-2FAF-4CD1-AE0B-56EF0F923C16}"/>
    <dgm:cxn modelId="{A643CA2A-AC27-4685-BCF2-D06E989C6A8B}" srcId="{65652D63-20E8-4D02-A2D1-8FF0EE4434F6}" destId="{1A3C3781-FF1F-4E22-9C2F-ECAF79C88E26}" srcOrd="3" destOrd="0" parTransId="{9232687C-4D5F-414B-A9BB-85A9D23AEC13}" sibTransId="{9ED8B700-5A01-452C-B421-2087CD72D02B}"/>
    <dgm:cxn modelId="{D15E535E-34AF-4F68-9CB7-A5BBA09F4DF8}" type="presOf" srcId="{268CE020-DC86-47D2-9844-C1CEC1C3E40A}" destId="{AD6B4F3B-2C37-4B85-98F9-488A8DD3E9A2}" srcOrd="0" destOrd="0" presId="urn:microsoft.com/office/officeart/2005/8/layout/bList2"/>
    <dgm:cxn modelId="{F58918C4-29A8-4D7E-8C09-5566F58205FE}" type="presOf" srcId="{47967B7D-F9C9-4B37-9BC3-22DF4CCA9077}" destId="{A506FB72-7827-4296-9386-8115DB0EEACA}" srcOrd="0" destOrd="2" presId="urn:microsoft.com/office/officeart/2005/8/layout/bList2"/>
    <dgm:cxn modelId="{179BF95A-302D-4EDC-9F4D-68B39830EC1B}" type="presParOf" srcId="{AD6B4F3B-2C37-4B85-98F9-488A8DD3E9A2}" destId="{37D5D264-274A-40EE-B6EF-48137C8F5DC4}" srcOrd="0" destOrd="0" presId="urn:microsoft.com/office/officeart/2005/8/layout/bList2"/>
    <dgm:cxn modelId="{DECB3013-4892-496E-B13C-FCA4C1B55D72}" type="presParOf" srcId="{37D5D264-274A-40EE-B6EF-48137C8F5DC4}" destId="{A506FB72-7827-4296-9386-8115DB0EEACA}" srcOrd="0" destOrd="0" presId="urn:microsoft.com/office/officeart/2005/8/layout/bList2"/>
    <dgm:cxn modelId="{08D74119-E48A-4F93-B141-57CFD1409416}" type="presParOf" srcId="{37D5D264-274A-40EE-B6EF-48137C8F5DC4}" destId="{FD95E69C-3E94-4E02-BF8D-C054AB8A0080}" srcOrd="1" destOrd="0" presId="urn:microsoft.com/office/officeart/2005/8/layout/bList2"/>
    <dgm:cxn modelId="{1F2DB42E-F8D0-4DB2-85D1-3F635227AE8A}" type="presParOf" srcId="{37D5D264-274A-40EE-B6EF-48137C8F5DC4}" destId="{7D01DAA7-2668-473C-A0E6-AE894F5B3A34}" srcOrd="2" destOrd="0" presId="urn:microsoft.com/office/officeart/2005/8/layout/bList2"/>
    <dgm:cxn modelId="{75312A3B-4DDD-434B-B64A-F1BC02A4FB81}" type="presParOf" srcId="{37D5D264-274A-40EE-B6EF-48137C8F5DC4}" destId="{21409491-5174-4C82-828F-27E4082F64D7}" srcOrd="3" destOrd="0" presId="urn:microsoft.com/office/officeart/2005/8/layout/bList2"/>
    <dgm:cxn modelId="{612FF4DD-8B62-4C49-A41C-EA706212E34D}" type="presParOf" srcId="{AD6B4F3B-2C37-4B85-98F9-488A8DD3E9A2}" destId="{99CDE38D-82BA-4049-B48C-498DB5AE0944}" srcOrd="1" destOrd="0" presId="urn:microsoft.com/office/officeart/2005/8/layout/bList2"/>
    <dgm:cxn modelId="{2F909FCB-E106-45F4-AD4B-3352AA4CE637}" type="presParOf" srcId="{AD6B4F3B-2C37-4B85-98F9-488A8DD3E9A2}" destId="{A22C12F1-1509-417C-B9FA-B1088A8127B0}" srcOrd="2" destOrd="0" presId="urn:microsoft.com/office/officeart/2005/8/layout/bList2"/>
    <dgm:cxn modelId="{45B221B2-F3F3-4EAF-8257-2AD26D778E70}" type="presParOf" srcId="{A22C12F1-1509-417C-B9FA-B1088A8127B0}" destId="{CEA1D835-432C-4701-9918-13C37C2A9B96}" srcOrd="0" destOrd="0" presId="urn:microsoft.com/office/officeart/2005/8/layout/bList2"/>
    <dgm:cxn modelId="{304DBEA0-9F79-4695-9827-3D0F1647141F}" type="presParOf" srcId="{A22C12F1-1509-417C-B9FA-B1088A8127B0}" destId="{2DA0B82E-E02A-48EE-B695-979288B69868}" srcOrd="1" destOrd="0" presId="urn:microsoft.com/office/officeart/2005/8/layout/bList2"/>
    <dgm:cxn modelId="{109351EC-7548-42AE-A02B-7F8AE456E095}" type="presParOf" srcId="{A22C12F1-1509-417C-B9FA-B1088A8127B0}" destId="{24AF1E25-F013-43A1-A6AA-B52E1196229C}" srcOrd="2" destOrd="0" presId="urn:microsoft.com/office/officeart/2005/8/layout/bList2"/>
    <dgm:cxn modelId="{BDDFF24F-3F21-4989-97A2-603103267288}" type="presParOf" srcId="{A22C12F1-1509-417C-B9FA-B1088A8127B0}" destId="{3CF282B7-2AA5-440A-8832-B7273DC3A27B}" srcOrd="3" destOrd="0" presId="urn:microsoft.com/office/officeart/2005/8/layout/bList2"/>
    <dgm:cxn modelId="{C91B7A81-BC60-4005-801E-50340F30312E}" type="presParOf" srcId="{AD6B4F3B-2C37-4B85-98F9-488A8DD3E9A2}" destId="{46C1751A-8B9C-4139-B93A-303266FEE589}" srcOrd="3" destOrd="0" presId="urn:microsoft.com/office/officeart/2005/8/layout/bList2"/>
    <dgm:cxn modelId="{0E576FF4-DECB-40C5-B1A3-69E47941E081}" type="presParOf" srcId="{AD6B4F3B-2C37-4B85-98F9-488A8DD3E9A2}" destId="{26265A73-1077-4DAD-94A7-91936E583199}" srcOrd="4" destOrd="0" presId="urn:microsoft.com/office/officeart/2005/8/layout/bList2"/>
    <dgm:cxn modelId="{BA06D155-752A-4C9A-9BA0-4921F3906FB3}" type="presParOf" srcId="{26265A73-1077-4DAD-94A7-91936E583199}" destId="{5B831AFD-E57A-4497-A4B0-1BCD34742523}" srcOrd="0" destOrd="0" presId="urn:microsoft.com/office/officeart/2005/8/layout/bList2"/>
    <dgm:cxn modelId="{02D78B84-2BFF-48C8-B9B7-B8EC49EB9CFE}" type="presParOf" srcId="{26265A73-1077-4DAD-94A7-91936E583199}" destId="{29033149-CB44-4156-89EC-53CAFFEFF660}" srcOrd="1" destOrd="0" presId="urn:microsoft.com/office/officeart/2005/8/layout/bList2"/>
    <dgm:cxn modelId="{0FB12904-9C94-46C5-AE3B-70CA7672B91A}" type="presParOf" srcId="{26265A73-1077-4DAD-94A7-91936E583199}" destId="{7E9F0B04-4067-4638-8AEA-CC9616C280A5}" srcOrd="2" destOrd="0" presId="urn:microsoft.com/office/officeart/2005/8/layout/bList2"/>
    <dgm:cxn modelId="{EC264FFE-2353-4D0D-9992-725520F9E430}" type="presParOf" srcId="{26265A73-1077-4DAD-94A7-91936E583199}" destId="{BAC79732-0C31-4C5E-B7E3-ECBA784972D0}" srcOrd="3" destOrd="0" presId="urn:microsoft.com/office/officeart/2005/8/layout/bList2"/>
    <dgm:cxn modelId="{58E772F4-A4D6-43BB-A25D-289389C3D486}" type="presParOf" srcId="{AD6B4F3B-2C37-4B85-98F9-488A8DD3E9A2}" destId="{061D4A0D-327B-46AE-B451-ACE861E7B042}" srcOrd="5" destOrd="0" presId="urn:microsoft.com/office/officeart/2005/8/layout/bList2"/>
    <dgm:cxn modelId="{11115996-56D7-46A1-9840-C59E6782C4A8}" type="presParOf" srcId="{AD6B4F3B-2C37-4B85-98F9-488A8DD3E9A2}" destId="{A88E0F72-FD97-411A-B3D2-99DA77E852A3}" srcOrd="6" destOrd="0" presId="urn:microsoft.com/office/officeart/2005/8/layout/bList2"/>
    <dgm:cxn modelId="{EBD524CF-FF77-4E5E-AE1F-257F09770B3F}" type="presParOf" srcId="{A88E0F72-FD97-411A-B3D2-99DA77E852A3}" destId="{06B9E169-2AA4-4BED-AF80-13FCFDBEC3BC}" srcOrd="0" destOrd="0" presId="urn:microsoft.com/office/officeart/2005/8/layout/bList2"/>
    <dgm:cxn modelId="{D1F7F104-35A7-4F7C-8AC0-E081E6FBBC14}" type="presParOf" srcId="{A88E0F72-FD97-411A-B3D2-99DA77E852A3}" destId="{96F6DCD8-CD49-4F5A-8CE8-B62D565AE2A9}" srcOrd="1" destOrd="0" presId="urn:microsoft.com/office/officeart/2005/8/layout/bList2"/>
    <dgm:cxn modelId="{FEE3943B-03CD-4148-B395-F07C1161FACD}" type="presParOf" srcId="{A88E0F72-FD97-411A-B3D2-99DA77E852A3}" destId="{45648E45-B9F4-491A-8D34-1D5411CEDE48}" srcOrd="2" destOrd="0" presId="urn:microsoft.com/office/officeart/2005/8/layout/bList2"/>
    <dgm:cxn modelId="{6D811C84-9DFE-4283-874E-1D00956548F3}" type="presParOf" srcId="{A88E0F72-FD97-411A-B3D2-99DA77E852A3}" destId="{49136ECA-162A-4AF2-ABA1-47A475B23D76}" srcOrd="3" destOrd="0" presId="urn:microsoft.com/office/officeart/2005/8/layout/bList2"/>
    <dgm:cxn modelId="{9B360838-12D0-403B-B3BE-D415068A14AC}" type="presParOf" srcId="{AD6B4F3B-2C37-4B85-98F9-488A8DD3E9A2}" destId="{8D8AFA41-FCB0-452E-9CBB-0289E921395B}" srcOrd="7" destOrd="0" presId="urn:microsoft.com/office/officeart/2005/8/layout/bList2"/>
    <dgm:cxn modelId="{3101217B-7021-49BC-BC00-D027308021AF}" type="presParOf" srcId="{AD6B4F3B-2C37-4B85-98F9-488A8DD3E9A2}" destId="{6BB340DB-A5CA-42E7-AB5D-68B7BF0AE63B}" srcOrd="8" destOrd="0" presId="urn:microsoft.com/office/officeart/2005/8/layout/bList2"/>
    <dgm:cxn modelId="{418EF67E-5C28-4BC8-9620-EE51B19BBB68}" type="presParOf" srcId="{6BB340DB-A5CA-42E7-AB5D-68B7BF0AE63B}" destId="{59BAC647-13A8-4CD1-BE2A-09A2E12B3ED0}" srcOrd="0" destOrd="0" presId="urn:microsoft.com/office/officeart/2005/8/layout/bList2"/>
    <dgm:cxn modelId="{B0166C30-662A-4879-AA1C-5594B5D11CF0}" type="presParOf" srcId="{6BB340DB-A5CA-42E7-AB5D-68B7BF0AE63B}" destId="{2C95896E-21D2-4B59-9132-23FC24EB0942}" srcOrd="1" destOrd="0" presId="urn:microsoft.com/office/officeart/2005/8/layout/bList2"/>
    <dgm:cxn modelId="{C19F2A33-51F5-4549-B1C7-5B49FF5F33BB}" type="presParOf" srcId="{6BB340DB-A5CA-42E7-AB5D-68B7BF0AE63B}" destId="{F5D1E9B2-98B1-4AE7-A558-D62C6B5271B1}" srcOrd="2" destOrd="0" presId="urn:microsoft.com/office/officeart/2005/8/layout/bList2"/>
    <dgm:cxn modelId="{3E21977C-2122-4D57-8959-A00C674BCF82}" type="presParOf" srcId="{6BB340DB-A5CA-42E7-AB5D-68B7BF0AE63B}" destId="{19669F54-D46B-4FF0-83E3-B88E4D682310}" srcOrd="3" destOrd="0" presId="urn:microsoft.com/office/officeart/2005/8/layout/b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F041A9-C7A2-44C1-AF5B-25F267C80352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389FFA-69FE-445D-B984-3B03F8FC6732}">
      <dgm:prSet phldrT="[Text]" custT="1"/>
      <dgm:spPr/>
      <dgm:t>
        <a:bodyPr/>
        <a:lstStyle/>
        <a:p>
          <a:r>
            <a:rPr lang="it-IT" sz="1200" b="1" dirty="0" smtClean="0">
              <a:latin typeface="+mj-lt"/>
            </a:rPr>
            <a:t>Demografia</a:t>
          </a:r>
          <a:endParaRPr lang="en-US" sz="1200" b="1" dirty="0">
            <a:latin typeface="+mj-lt"/>
          </a:endParaRPr>
        </a:p>
      </dgm:t>
    </dgm:pt>
    <dgm:pt modelId="{9CE0E6D2-4635-429E-895F-6650EF9E84C6}" type="parTrans" cxnId="{1859816E-CD8E-4D3C-8463-572740E59904}">
      <dgm:prSet/>
      <dgm:spPr/>
      <dgm:t>
        <a:bodyPr/>
        <a:lstStyle/>
        <a:p>
          <a:endParaRPr lang="en-US"/>
        </a:p>
      </dgm:t>
    </dgm:pt>
    <dgm:pt modelId="{33713ED0-16E7-49EE-A7AC-BA30B7295007}" type="sibTrans" cxnId="{1859816E-CD8E-4D3C-8463-572740E59904}">
      <dgm:prSet/>
      <dgm:spPr/>
      <dgm:t>
        <a:bodyPr/>
        <a:lstStyle/>
        <a:p>
          <a:endParaRPr lang="en-US"/>
        </a:p>
      </dgm:t>
    </dgm:pt>
    <dgm:pt modelId="{57A90F13-FDA8-4EBD-B859-EEA72A7195D4}">
      <dgm:prSet phldrT="[Text]" custT="1"/>
      <dgm:spPr/>
      <dgm:t>
        <a:bodyPr/>
        <a:lstStyle/>
        <a:p>
          <a:r>
            <a:rPr lang="sq-AL" sz="1200" b="1" dirty="0" smtClean="0">
              <a:latin typeface="+mj-lt"/>
            </a:rPr>
            <a:t>65,633 banorë</a:t>
          </a:r>
          <a:r>
            <a:rPr lang="it-IT" sz="1200" b="1" dirty="0" smtClean="0">
              <a:latin typeface="+mj-lt"/>
            </a:rPr>
            <a:t> (Census 2011);  </a:t>
          </a:r>
          <a:r>
            <a:rPr lang="sq-AL" sz="1200" b="1" dirty="0" smtClean="0">
              <a:latin typeface="+mj-lt"/>
            </a:rPr>
            <a:t>102,792</a:t>
          </a:r>
          <a:r>
            <a:rPr lang="it-IT" sz="1200" b="1" dirty="0" smtClean="0">
              <a:latin typeface="+mj-lt"/>
            </a:rPr>
            <a:t>  </a:t>
          </a:r>
          <a:r>
            <a:rPr lang="sq-AL" sz="1200" b="1" dirty="0" smtClean="0">
              <a:latin typeface="+mj-lt"/>
            </a:rPr>
            <a:t>banorë</a:t>
          </a:r>
          <a:r>
            <a:rPr lang="it-IT" sz="1200" b="1" dirty="0" smtClean="0">
              <a:latin typeface="+mj-lt"/>
            </a:rPr>
            <a:t> (r.civil)</a:t>
          </a:r>
          <a:endParaRPr lang="en-US" sz="1200" b="1" dirty="0">
            <a:latin typeface="+mj-lt"/>
          </a:endParaRPr>
        </a:p>
      </dgm:t>
    </dgm:pt>
    <dgm:pt modelId="{AEADA104-7E82-4545-AC7F-0CEFE900AD4D}" type="parTrans" cxnId="{8084D2B0-4DB8-406E-BD01-62137B8F41C3}">
      <dgm:prSet/>
      <dgm:spPr/>
      <dgm:t>
        <a:bodyPr/>
        <a:lstStyle/>
        <a:p>
          <a:endParaRPr lang="en-US"/>
        </a:p>
      </dgm:t>
    </dgm:pt>
    <dgm:pt modelId="{6BB6B9CA-78DD-4111-A842-8EC9416A5931}" type="sibTrans" cxnId="{8084D2B0-4DB8-406E-BD01-62137B8F41C3}">
      <dgm:prSet/>
      <dgm:spPr/>
      <dgm:t>
        <a:bodyPr/>
        <a:lstStyle/>
        <a:p>
          <a:endParaRPr lang="en-US"/>
        </a:p>
      </dgm:t>
    </dgm:pt>
    <dgm:pt modelId="{D63CB1C6-AA6B-4D63-AFD0-20B2BE8F6989}">
      <dgm:prSet phldrT="[Text]" custT="1"/>
      <dgm:spPr/>
      <dgm:t>
        <a:bodyPr/>
        <a:lstStyle/>
        <a:p>
          <a:r>
            <a:rPr lang="it-IT" sz="1200" b="1" dirty="0" smtClean="0">
              <a:latin typeface="+mj-lt"/>
            </a:rPr>
            <a:t>Rajoni </a:t>
          </a:r>
          <a:r>
            <a:rPr lang="sq-AL" sz="1200" b="1" dirty="0" smtClean="0">
              <a:latin typeface="+mj-lt"/>
            </a:rPr>
            <a:t>37, 8% urban dhe 62.2% rural</a:t>
          </a:r>
          <a:endParaRPr lang="en-US" sz="1200" b="1" dirty="0">
            <a:latin typeface="+mj-lt"/>
          </a:endParaRPr>
        </a:p>
      </dgm:t>
    </dgm:pt>
    <dgm:pt modelId="{8E273ED3-55AD-4687-A5AB-EC1E7AB62533}" type="parTrans" cxnId="{267214E1-C999-4B83-A3CF-AA6F45D4E0FF}">
      <dgm:prSet/>
      <dgm:spPr/>
      <dgm:t>
        <a:bodyPr/>
        <a:lstStyle/>
        <a:p>
          <a:endParaRPr lang="en-US"/>
        </a:p>
      </dgm:t>
    </dgm:pt>
    <dgm:pt modelId="{16C2F695-86C1-48FA-B62E-DAB1B9B5F83D}" type="sibTrans" cxnId="{267214E1-C999-4B83-A3CF-AA6F45D4E0FF}">
      <dgm:prSet/>
      <dgm:spPr/>
      <dgm:t>
        <a:bodyPr/>
        <a:lstStyle/>
        <a:p>
          <a:endParaRPr lang="en-US"/>
        </a:p>
      </dgm:t>
    </dgm:pt>
    <dgm:pt modelId="{D9EADFCF-884C-4227-8AF1-C81BA87D06BB}">
      <dgm:prSet phldrT="[Text]" custT="1"/>
      <dgm:spPr/>
      <dgm:t>
        <a:bodyPr/>
        <a:lstStyle/>
        <a:p>
          <a:r>
            <a:rPr lang="it-IT" sz="1200" b="1" dirty="0" smtClean="0">
              <a:latin typeface="+mj-lt"/>
            </a:rPr>
            <a:t>Punësimi/Papunësi</a:t>
          </a:r>
          <a:endParaRPr lang="en-US" sz="1200" b="1" dirty="0">
            <a:latin typeface="+mj-lt"/>
          </a:endParaRPr>
        </a:p>
      </dgm:t>
    </dgm:pt>
    <dgm:pt modelId="{FE04AF9A-E3FD-4859-8885-52F0F4108CA7}" type="parTrans" cxnId="{5D0F4460-EE6B-4252-83B5-D12DF8A17540}">
      <dgm:prSet/>
      <dgm:spPr/>
      <dgm:t>
        <a:bodyPr/>
        <a:lstStyle/>
        <a:p>
          <a:endParaRPr lang="en-US"/>
        </a:p>
      </dgm:t>
    </dgm:pt>
    <dgm:pt modelId="{E0E4E312-3EAD-49FB-A6D9-18003EA02773}" type="sibTrans" cxnId="{5D0F4460-EE6B-4252-83B5-D12DF8A17540}">
      <dgm:prSet/>
      <dgm:spPr/>
      <dgm:t>
        <a:bodyPr/>
        <a:lstStyle/>
        <a:p>
          <a:endParaRPr lang="en-US"/>
        </a:p>
      </dgm:t>
    </dgm:pt>
    <dgm:pt modelId="{804BE512-F6A1-4BB8-A28F-1FF13FB485BD}">
      <dgm:prSet phldrT="[Text]" custT="1"/>
      <dgm:spPr/>
      <dgm:t>
        <a:bodyPr/>
        <a:lstStyle/>
        <a:p>
          <a:r>
            <a:rPr lang="it-IT" sz="1200" b="1" dirty="0" smtClean="0">
              <a:latin typeface="+mj-lt"/>
            </a:rPr>
            <a:t>Papunësia; </a:t>
          </a:r>
          <a:r>
            <a:rPr lang="sq-AL" sz="1200" b="1" dirty="0" smtClean="0">
              <a:latin typeface="+mj-lt"/>
            </a:rPr>
            <a:t>42.4%</a:t>
          </a:r>
          <a:r>
            <a:rPr lang="it-IT" sz="1200" b="1" dirty="0" smtClean="0">
              <a:latin typeface="+mj-lt"/>
            </a:rPr>
            <a:t>  ((</a:t>
          </a:r>
          <a:r>
            <a:rPr lang="sq-AL" sz="1200" b="1" dirty="0" smtClean="0">
              <a:latin typeface="+mj-lt"/>
            </a:rPr>
            <a:t>census</a:t>
          </a:r>
          <a:r>
            <a:rPr lang="it-IT" sz="1200" b="1" dirty="0" smtClean="0">
              <a:latin typeface="+mj-lt"/>
            </a:rPr>
            <a:t> 2011) -</a:t>
          </a:r>
          <a:endParaRPr lang="en-US" sz="1200" b="1" dirty="0">
            <a:latin typeface="+mj-lt"/>
          </a:endParaRPr>
        </a:p>
      </dgm:t>
    </dgm:pt>
    <dgm:pt modelId="{E845E7EA-BFF7-41D8-AAD4-5AD9D06A8045}" type="parTrans" cxnId="{F3D96F74-E6D6-4244-B1CC-239A61FD8022}">
      <dgm:prSet/>
      <dgm:spPr/>
      <dgm:t>
        <a:bodyPr/>
        <a:lstStyle/>
        <a:p>
          <a:endParaRPr lang="en-US"/>
        </a:p>
      </dgm:t>
    </dgm:pt>
    <dgm:pt modelId="{168A25A9-AB49-4F3B-9E95-1566681E0741}" type="sibTrans" cxnId="{F3D96F74-E6D6-4244-B1CC-239A61FD8022}">
      <dgm:prSet/>
      <dgm:spPr/>
      <dgm:t>
        <a:bodyPr/>
        <a:lstStyle/>
        <a:p>
          <a:endParaRPr lang="en-US"/>
        </a:p>
      </dgm:t>
    </dgm:pt>
    <dgm:pt modelId="{616EFD1A-B486-4F54-BE50-D6BBB7736454}">
      <dgm:prSet phldrT="[Text]" custT="1"/>
      <dgm:spPr/>
      <dgm:t>
        <a:bodyPr/>
        <a:lstStyle/>
        <a:p>
          <a:r>
            <a:rPr lang="it-IT" sz="1200" b="1" dirty="0" smtClean="0">
              <a:latin typeface="+mj-lt"/>
            </a:rPr>
            <a:t>Papunësi e  lartë -; </a:t>
          </a:r>
          <a:r>
            <a:rPr lang="sq-AL" sz="1200" b="1" dirty="0" smtClean="0">
              <a:latin typeface="+mj-lt"/>
            </a:rPr>
            <a:t>Shënkoll (60</a:t>
          </a:r>
          <a:r>
            <a:rPr lang="it-IT" sz="1200" b="1" dirty="0" smtClean="0">
              <a:latin typeface="+mj-lt"/>
            </a:rPr>
            <a:t> %</a:t>
          </a:r>
          <a:r>
            <a:rPr lang="sq-AL" sz="1200" b="1" dirty="0" smtClean="0">
              <a:latin typeface="+mj-lt"/>
            </a:rPr>
            <a:t>), Kallmet (57.7</a:t>
          </a:r>
          <a:r>
            <a:rPr lang="it-IT" sz="1200" b="1" dirty="0" smtClean="0">
              <a:latin typeface="+mj-lt"/>
            </a:rPr>
            <a:t>%</a:t>
          </a:r>
          <a:r>
            <a:rPr lang="sq-AL" sz="1200" b="1" dirty="0" smtClean="0">
              <a:latin typeface="+mj-lt"/>
            </a:rPr>
            <a:t>), Kolç (52</a:t>
          </a:r>
          <a:r>
            <a:rPr lang="it-IT" sz="1200" b="1" dirty="0" smtClean="0">
              <a:latin typeface="+mj-lt"/>
            </a:rPr>
            <a:t>%</a:t>
          </a:r>
          <a:r>
            <a:rPr lang="sq-AL" sz="1200" b="1" dirty="0" smtClean="0">
              <a:latin typeface="+mj-lt"/>
            </a:rPr>
            <a:t>)</a:t>
          </a:r>
          <a:r>
            <a:rPr lang="it-IT" sz="1200" b="1" dirty="0" smtClean="0">
              <a:latin typeface="+mj-lt"/>
            </a:rPr>
            <a:t>, </a:t>
          </a:r>
          <a:r>
            <a:rPr lang="sq-AL" sz="1200" b="1" dirty="0" smtClean="0">
              <a:latin typeface="+mj-lt"/>
            </a:rPr>
            <a:t>Balldren (49.9 </a:t>
          </a:r>
          <a:r>
            <a:rPr lang="it-IT" sz="1200" b="1" dirty="0" smtClean="0">
              <a:latin typeface="+mj-lt"/>
            </a:rPr>
            <a:t>%)</a:t>
          </a:r>
          <a:endParaRPr lang="en-US" sz="1200" b="1" dirty="0">
            <a:latin typeface="+mj-lt"/>
          </a:endParaRPr>
        </a:p>
      </dgm:t>
    </dgm:pt>
    <dgm:pt modelId="{A2CC2EF5-343C-443D-A02F-CC671AE9ADD7}" type="parTrans" cxnId="{78292EA3-3838-45E1-8E31-A8DF7FFD0C13}">
      <dgm:prSet/>
      <dgm:spPr/>
      <dgm:t>
        <a:bodyPr/>
        <a:lstStyle/>
        <a:p>
          <a:endParaRPr lang="en-US"/>
        </a:p>
      </dgm:t>
    </dgm:pt>
    <dgm:pt modelId="{697F4B34-8A7B-4008-8512-E979B4F5EBB4}" type="sibTrans" cxnId="{78292EA3-3838-45E1-8E31-A8DF7FFD0C13}">
      <dgm:prSet/>
      <dgm:spPr/>
      <dgm:t>
        <a:bodyPr/>
        <a:lstStyle/>
        <a:p>
          <a:endParaRPr lang="en-US"/>
        </a:p>
      </dgm:t>
    </dgm:pt>
    <dgm:pt modelId="{E31E65B0-6C45-4396-9727-A088E80749FD}">
      <dgm:prSet phldrT="[Text]" custT="1"/>
      <dgm:spPr/>
      <dgm:t>
        <a:bodyPr/>
        <a:lstStyle/>
        <a:p>
          <a:r>
            <a:rPr lang="it-IT" sz="1200" b="1" dirty="0" smtClean="0">
              <a:latin typeface="+mj-lt"/>
            </a:rPr>
            <a:t>Ndërveprime Ekonomike</a:t>
          </a:r>
          <a:endParaRPr lang="en-US" sz="1200" b="1" dirty="0">
            <a:latin typeface="+mj-lt"/>
          </a:endParaRPr>
        </a:p>
      </dgm:t>
    </dgm:pt>
    <dgm:pt modelId="{EFBD1FCC-F620-45C6-8111-1CFCD2E6C8F1}" type="parTrans" cxnId="{E03B2F9F-DA20-494C-9FC4-4108A2036D78}">
      <dgm:prSet/>
      <dgm:spPr/>
      <dgm:t>
        <a:bodyPr/>
        <a:lstStyle/>
        <a:p>
          <a:endParaRPr lang="en-US"/>
        </a:p>
      </dgm:t>
    </dgm:pt>
    <dgm:pt modelId="{8F7034D6-8C2C-47F1-93E3-3BDAA230A763}" type="sibTrans" cxnId="{E03B2F9F-DA20-494C-9FC4-4108A2036D78}">
      <dgm:prSet/>
      <dgm:spPr/>
      <dgm:t>
        <a:bodyPr/>
        <a:lstStyle/>
        <a:p>
          <a:endParaRPr lang="en-US"/>
        </a:p>
      </dgm:t>
    </dgm:pt>
    <dgm:pt modelId="{C6F87F88-21A4-4800-8E63-ACD67C64074D}">
      <dgm:prSet phldrT="[Text]" custT="1"/>
      <dgm:spPr/>
      <dgm:t>
        <a:bodyPr/>
        <a:lstStyle/>
        <a:p>
          <a:r>
            <a:rPr lang="sq-AL" sz="1200" b="1" dirty="0" smtClean="0">
              <a:latin typeface="+mj-lt"/>
            </a:rPr>
            <a:t>Lezh</a:t>
          </a:r>
          <a:r>
            <a:rPr lang="it-IT" sz="1200" b="1" dirty="0" smtClean="0">
              <a:latin typeface="+mj-lt"/>
            </a:rPr>
            <a:t>a – Shengjini -  Shenkoll (zonat aktive per nga nr i bizneseve,</a:t>
          </a:r>
          <a:r>
            <a:rPr lang="sq-AL" sz="1200" b="1" dirty="0" smtClean="0">
              <a:latin typeface="+mj-lt"/>
            </a:rPr>
            <a:t> shërbimeve</a:t>
          </a:r>
          <a:r>
            <a:rPr lang="it-IT" sz="1200" b="1" dirty="0" smtClean="0">
              <a:latin typeface="+mj-lt"/>
            </a:rPr>
            <a:t>,</a:t>
          </a:r>
          <a:r>
            <a:rPr lang="sq-AL" sz="1200" b="1" dirty="0" smtClean="0">
              <a:latin typeface="+mj-lt"/>
            </a:rPr>
            <a:t> potencialit të turizmit</a:t>
          </a:r>
          <a:r>
            <a:rPr lang="it-IT" sz="1200" b="1" dirty="0" smtClean="0">
              <a:latin typeface="+mj-lt"/>
            </a:rPr>
            <a:t> dhe l</a:t>
          </a:r>
          <a:r>
            <a:rPr lang="sq-AL" sz="1200" b="1" dirty="0" smtClean="0">
              <a:latin typeface="+mj-lt"/>
            </a:rPr>
            <a:t>ëvizj</a:t>
          </a:r>
          <a:r>
            <a:rPr lang="it-IT" sz="1200" b="1" dirty="0" smtClean="0">
              <a:latin typeface="+mj-lt"/>
            </a:rPr>
            <a:t>eve </a:t>
          </a:r>
          <a:r>
            <a:rPr lang="sq-AL" sz="1200" b="1" dirty="0" smtClean="0">
              <a:latin typeface="+mj-lt"/>
            </a:rPr>
            <a:t>për efekt punësimi</a:t>
          </a:r>
          <a:r>
            <a:rPr lang="it-IT" sz="1200" b="1" dirty="0" smtClean="0">
              <a:latin typeface="+mj-lt"/>
            </a:rPr>
            <a:t>)</a:t>
          </a:r>
          <a:endParaRPr lang="en-US" sz="1200" b="1" dirty="0">
            <a:latin typeface="+mj-lt"/>
          </a:endParaRPr>
        </a:p>
      </dgm:t>
    </dgm:pt>
    <dgm:pt modelId="{22F35A00-13DE-409F-9B9E-2DD8838FE780}" type="parTrans" cxnId="{CAA47328-3734-430D-849D-D26B54C47EC1}">
      <dgm:prSet/>
      <dgm:spPr/>
      <dgm:t>
        <a:bodyPr/>
        <a:lstStyle/>
        <a:p>
          <a:endParaRPr lang="en-US"/>
        </a:p>
      </dgm:t>
    </dgm:pt>
    <dgm:pt modelId="{2085F190-4A48-491E-8183-4724ACE88D12}" type="sibTrans" cxnId="{CAA47328-3734-430D-849D-D26B54C47EC1}">
      <dgm:prSet/>
      <dgm:spPr/>
      <dgm:t>
        <a:bodyPr/>
        <a:lstStyle/>
        <a:p>
          <a:endParaRPr lang="en-US"/>
        </a:p>
      </dgm:t>
    </dgm:pt>
    <dgm:pt modelId="{FD5D0655-9EC9-4217-A11B-EA2996E4CA15}">
      <dgm:prSet phldrT="[Text]" custT="1"/>
      <dgm:spPr/>
      <dgm:t>
        <a:bodyPr/>
        <a:lstStyle/>
        <a:p>
          <a:r>
            <a:rPr lang="sq-AL" sz="1200" b="1" dirty="0" smtClean="0">
              <a:latin typeface="+mj-lt"/>
            </a:rPr>
            <a:t>Lezhë, Shëngjin, Shënkoll</a:t>
          </a:r>
          <a:r>
            <a:rPr lang="it-IT" sz="1200" b="1" dirty="0" smtClean="0">
              <a:latin typeface="+mj-lt"/>
            </a:rPr>
            <a:t> - (</a:t>
          </a:r>
          <a:r>
            <a:rPr lang="sq-AL" sz="1200" b="1" i="1" dirty="0" smtClean="0">
              <a:latin typeface="+mj-lt"/>
            </a:rPr>
            <a:t>peshkim, turiz</a:t>
          </a:r>
          <a:r>
            <a:rPr lang="it-IT" sz="1200" b="1" i="1" dirty="0" smtClean="0">
              <a:latin typeface="+mj-lt"/>
            </a:rPr>
            <a:t>ëm </a:t>
          </a:r>
          <a:r>
            <a:rPr lang="sq-AL" sz="1200" b="1" i="1" dirty="0" smtClean="0">
              <a:latin typeface="+mj-lt"/>
            </a:rPr>
            <a:t>,  industri të ndryshme</a:t>
          </a:r>
          <a:r>
            <a:rPr lang="it-IT" sz="1200" b="1" i="1" dirty="0" smtClean="0">
              <a:latin typeface="+mj-lt"/>
            </a:rPr>
            <a:t> nxjerrëse dhe përpunimi)</a:t>
          </a:r>
          <a:endParaRPr lang="en-US" sz="1200" b="1" dirty="0">
            <a:latin typeface="+mj-lt"/>
          </a:endParaRPr>
        </a:p>
      </dgm:t>
    </dgm:pt>
    <dgm:pt modelId="{E11BA314-B9D9-40E2-B694-EE399F8A0E71}" type="parTrans" cxnId="{FFC29123-124E-40C8-918A-ADC327DF8A6C}">
      <dgm:prSet/>
      <dgm:spPr/>
      <dgm:t>
        <a:bodyPr/>
        <a:lstStyle/>
        <a:p>
          <a:endParaRPr lang="en-US"/>
        </a:p>
      </dgm:t>
    </dgm:pt>
    <dgm:pt modelId="{1BF7925B-86AC-4679-885A-1F95662796C1}" type="sibTrans" cxnId="{FFC29123-124E-40C8-918A-ADC327DF8A6C}">
      <dgm:prSet/>
      <dgm:spPr/>
      <dgm:t>
        <a:bodyPr/>
        <a:lstStyle/>
        <a:p>
          <a:endParaRPr lang="en-US"/>
        </a:p>
      </dgm:t>
    </dgm:pt>
    <dgm:pt modelId="{F67F9965-83BE-4CA3-A0FF-94B8B0534951}">
      <dgm:prSet phldrT="[Text]" custT="1"/>
      <dgm:spPr/>
      <dgm:t>
        <a:bodyPr/>
        <a:lstStyle/>
        <a:p>
          <a:r>
            <a:rPr lang="it-IT" sz="1200" b="1" dirty="0" smtClean="0">
              <a:latin typeface="+mj-lt"/>
            </a:rPr>
            <a:t>Zonat me dendësi të ulët: Balldren</a:t>
          </a:r>
          <a:r>
            <a:rPr lang="sq-AL" sz="1200" b="1" dirty="0" smtClean="0">
              <a:latin typeface="+mj-lt"/>
            </a:rPr>
            <a:t>, Blinisht, Dajç, Kallmet, Kolsh, Ungrej</a:t>
          </a:r>
          <a:r>
            <a:rPr lang="it-IT" sz="1200" b="1" dirty="0" smtClean="0">
              <a:latin typeface="+mj-lt"/>
            </a:rPr>
            <a:t>, </a:t>
          </a:r>
          <a:r>
            <a:rPr lang="sq-AL" sz="1200" b="1" dirty="0" smtClean="0">
              <a:latin typeface="+mj-lt"/>
            </a:rPr>
            <a:t>Zejmen</a:t>
          </a:r>
          <a:endParaRPr lang="en-US" sz="1200" b="1" dirty="0">
            <a:latin typeface="+mj-lt"/>
          </a:endParaRPr>
        </a:p>
      </dgm:t>
    </dgm:pt>
    <dgm:pt modelId="{4C4A6550-8455-46EA-B500-321D7C3E058E}" type="parTrans" cxnId="{16362C42-9EE2-44C0-9A4A-F8DFA0A33590}">
      <dgm:prSet/>
      <dgm:spPr/>
      <dgm:t>
        <a:bodyPr/>
        <a:lstStyle/>
        <a:p>
          <a:endParaRPr lang="en-US"/>
        </a:p>
      </dgm:t>
    </dgm:pt>
    <dgm:pt modelId="{5478FA70-A690-4124-A138-F43CBA74DB87}" type="sibTrans" cxnId="{16362C42-9EE2-44C0-9A4A-F8DFA0A33590}">
      <dgm:prSet/>
      <dgm:spPr/>
      <dgm:t>
        <a:bodyPr/>
        <a:lstStyle/>
        <a:p>
          <a:endParaRPr lang="en-US"/>
        </a:p>
      </dgm:t>
    </dgm:pt>
    <dgm:pt modelId="{708BA8ED-FBDE-4DEF-BB37-613822788810}">
      <dgm:prSet phldrT="[Text]" custT="1"/>
      <dgm:spPr/>
      <dgm:t>
        <a:bodyPr/>
        <a:lstStyle/>
        <a:p>
          <a:r>
            <a:rPr lang="it-IT" sz="1200" b="1" dirty="0" smtClean="0">
              <a:latin typeface="+mj-lt"/>
            </a:rPr>
            <a:t>Zonat me dendësi mesatare:  </a:t>
          </a:r>
          <a:r>
            <a:rPr lang="sq-AL" sz="1200" b="1" dirty="0" smtClean="0">
              <a:latin typeface="+mj-lt"/>
            </a:rPr>
            <a:t>Shenkolli, Lezh</a:t>
          </a:r>
          <a:r>
            <a:rPr lang="it-IT" sz="1200" b="1" dirty="0" smtClean="0">
              <a:latin typeface="+mj-lt"/>
            </a:rPr>
            <a:t>ë, </a:t>
          </a:r>
          <a:r>
            <a:rPr lang="sq-AL" sz="1200" b="1" dirty="0" smtClean="0">
              <a:latin typeface="+mj-lt"/>
            </a:rPr>
            <a:t>Shëngjin</a:t>
          </a:r>
          <a:r>
            <a:rPr lang="it-IT" sz="1200" b="1" dirty="0" smtClean="0">
              <a:latin typeface="+mj-lt"/>
            </a:rPr>
            <a:t>  </a:t>
          </a:r>
          <a:endParaRPr lang="en-US" sz="1200" b="1" dirty="0">
            <a:latin typeface="+mj-lt"/>
          </a:endParaRPr>
        </a:p>
      </dgm:t>
    </dgm:pt>
    <dgm:pt modelId="{30C777C0-BE4C-4CC9-9A40-6F3AC57ECAA9}" type="parTrans" cxnId="{DC5D6354-2AB9-4A48-B4FB-1237B89E9A3F}">
      <dgm:prSet/>
      <dgm:spPr/>
      <dgm:t>
        <a:bodyPr/>
        <a:lstStyle/>
        <a:p>
          <a:endParaRPr lang="en-US"/>
        </a:p>
      </dgm:t>
    </dgm:pt>
    <dgm:pt modelId="{83744197-190C-43D9-B3BE-BDCE4584E3A8}" type="sibTrans" cxnId="{DC5D6354-2AB9-4A48-B4FB-1237B89E9A3F}">
      <dgm:prSet/>
      <dgm:spPr/>
      <dgm:t>
        <a:bodyPr/>
        <a:lstStyle/>
        <a:p>
          <a:endParaRPr lang="en-US"/>
        </a:p>
      </dgm:t>
    </dgm:pt>
    <dgm:pt modelId="{F0E94538-F886-4AD0-8B3D-822BA831523E}">
      <dgm:prSet phldrT="[Text]" custT="1"/>
      <dgm:spPr/>
      <dgm:t>
        <a:bodyPr/>
        <a:lstStyle/>
        <a:p>
          <a:r>
            <a:rPr lang="sq-AL" sz="1200" b="1" dirty="0" smtClean="0">
              <a:latin typeface="+mj-lt"/>
            </a:rPr>
            <a:t>Kallmet, Blinisht, Dajç, Zejmen, Kolsh, Ungrej</a:t>
          </a:r>
          <a:r>
            <a:rPr lang="it-IT" sz="1200" b="1" dirty="0" smtClean="0">
              <a:latin typeface="+mj-lt"/>
            </a:rPr>
            <a:t>, </a:t>
          </a:r>
          <a:r>
            <a:rPr lang="sq-AL" sz="1200" b="1" dirty="0" smtClean="0">
              <a:latin typeface="+mj-lt"/>
            </a:rPr>
            <a:t>Shënkoll</a:t>
          </a:r>
          <a:r>
            <a:rPr lang="it-IT" sz="1200" b="1" dirty="0" smtClean="0">
              <a:latin typeface="+mj-lt"/>
            </a:rPr>
            <a:t> - </a:t>
          </a:r>
          <a:r>
            <a:rPr lang="sq-AL" sz="1200" b="1" dirty="0" smtClean="0">
              <a:latin typeface="+mj-lt"/>
            </a:rPr>
            <a:t> </a:t>
          </a:r>
          <a:r>
            <a:rPr lang="it-IT" sz="1200" b="1" dirty="0" smtClean="0">
              <a:latin typeface="+mj-lt"/>
            </a:rPr>
            <a:t>(B</a:t>
          </a:r>
          <a:r>
            <a:rPr lang="sq-AL" sz="1200" b="1" dirty="0" smtClean="0">
              <a:latin typeface="+mj-lt"/>
            </a:rPr>
            <a:t>ujqësi</a:t>
          </a:r>
          <a:r>
            <a:rPr lang="it-IT" sz="1200" b="1" dirty="0" smtClean="0">
              <a:latin typeface="+mj-lt"/>
            </a:rPr>
            <a:t>,</a:t>
          </a:r>
          <a:r>
            <a:rPr lang="sq-AL" sz="1200" b="1" dirty="0" smtClean="0">
              <a:latin typeface="+mj-lt"/>
            </a:rPr>
            <a:t> blegtori</a:t>
          </a:r>
          <a:r>
            <a:rPr lang="it-IT" sz="1200" b="1" dirty="0" smtClean="0">
              <a:latin typeface="+mj-lt"/>
            </a:rPr>
            <a:t>, pyje, </a:t>
          </a:r>
          <a:r>
            <a:rPr lang="sq-AL" sz="1200" b="1" dirty="0" smtClean="0">
              <a:latin typeface="+mj-lt"/>
            </a:rPr>
            <a:t>agropërpunim</a:t>
          </a:r>
          <a:r>
            <a:rPr lang="it-IT" sz="1200" b="1" dirty="0" smtClean="0">
              <a:latin typeface="+mj-lt"/>
            </a:rPr>
            <a:t>, industri</a:t>
          </a:r>
          <a:r>
            <a:rPr lang="sq-AL" sz="1200" b="1" dirty="0" smtClean="0">
              <a:latin typeface="+mj-lt"/>
            </a:rPr>
            <a:t> druri</a:t>
          </a:r>
          <a:r>
            <a:rPr lang="it-IT" sz="1200" b="1" dirty="0" smtClean="0">
              <a:latin typeface="+mj-lt"/>
            </a:rPr>
            <a:t>)</a:t>
          </a:r>
          <a:endParaRPr lang="en-US" sz="1200" b="1" dirty="0">
            <a:latin typeface="+mj-lt"/>
          </a:endParaRPr>
        </a:p>
      </dgm:t>
    </dgm:pt>
    <dgm:pt modelId="{91A5F417-D5EB-4916-9CD9-7F80C04527E3}" type="parTrans" cxnId="{D79C49DE-3713-4428-B195-BD6D48958C97}">
      <dgm:prSet/>
      <dgm:spPr/>
      <dgm:t>
        <a:bodyPr/>
        <a:lstStyle/>
        <a:p>
          <a:endParaRPr lang="en-US"/>
        </a:p>
      </dgm:t>
    </dgm:pt>
    <dgm:pt modelId="{BCA4DF30-F1D2-4414-A540-BE5E015E55E7}" type="sibTrans" cxnId="{D79C49DE-3713-4428-B195-BD6D48958C97}">
      <dgm:prSet/>
      <dgm:spPr/>
      <dgm:t>
        <a:bodyPr/>
        <a:lstStyle/>
        <a:p>
          <a:endParaRPr lang="en-US"/>
        </a:p>
      </dgm:t>
    </dgm:pt>
    <dgm:pt modelId="{357931AD-0623-4ED6-8AFB-DC6566F9ADAC}">
      <dgm:prSet phldrT="[Text]" custT="1"/>
      <dgm:spPr/>
      <dgm:t>
        <a:bodyPr/>
        <a:lstStyle/>
        <a:p>
          <a:endParaRPr lang="en-US" sz="1200" b="1" dirty="0">
            <a:latin typeface="+mj-lt"/>
          </a:endParaRPr>
        </a:p>
      </dgm:t>
    </dgm:pt>
    <dgm:pt modelId="{D3E00ECC-C58B-4CC2-B336-4A3BE6362CBC}" type="parTrans" cxnId="{11264FEC-F3A7-4471-8B6C-77C697265F86}">
      <dgm:prSet/>
      <dgm:spPr/>
      <dgm:t>
        <a:bodyPr/>
        <a:lstStyle/>
        <a:p>
          <a:endParaRPr lang="en-US"/>
        </a:p>
      </dgm:t>
    </dgm:pt>
    <dgm:pt modelId="{110CD0E6-6A3A-480F-ADE4-773B574E12E7}" type="sibTrans" cxnId="{11264FEC-F3A7-4471-8B6C-77C697265F86}">
      <dgm:prSet/>
      <dgm:spPr/>
      <dgm:t>
        <a:bodyPr/>
        <a:lstStyle/>
        <a:p>
          <a:endParaRPr lang="en-US"/>
        </a:p>
      </dgm:t>
    </dgm:pt>
    <dgm:pt modelId="{32F42B0B-5A79-426A-87A9-0F4A401AD50F}">
      <dgm:prSet phldrT="[Text]" custT="1"/>
      <dgm:spPr/>
      <dgm:t>
        <a:bodyPr/>
        <a:lstStyle/>
        <a:p>
          <a:r>
            <a:rPr lang="sq-AL" sz="1200" b="1" dirty="0" smtClean="0">
              <a:latin typeface="+mj-lt"/>
            </a:rPr>
            <a:t>Shënkoll</a:t>
          </a:r>
          <a:r>
            <a:rPr lang="it-IT" sz="1200" b="1" dirty="0" smtClean="0">
              <a:latin typeface="+mj-lt"/>
            </a:rPr>
            <a:t>, </a:t>
          </a:r>
          <a:r>
            <a:rPr lang="sq-AL" sz="1200" b="1" dirty="0" smtClean="0">
              <a:latin typeface="+mj-lt"/>
            </a:rPr>
            <a:t>Zejmen</a:t>
          </a:r>
          <a:r>
            <a:rPr lang="it-IT" sz="1200" b="1" dirty="0" smtClean="0">
              <a:latin typeface="+mj-lt"/>
            </a:rPr>
            <a:t>, </a:t>
          </a:r>
          <a:r>
            <a:rPr lang="sq-AL" sz="1200" b="1" dirty="0" smtClean="0">
              <a:latin typeface="+mj-lt"/>
            </a:rPr>
            <a:t>Balldren</a:t>
          </a:r>
          <a:r>
            <a:rPr lang="it-IT" sz="1200" b="1" dirty="0" smtClean="0">
              <a:latin typeface="+mj-lt"/>
            </a:rPr>
            <a:t>, </a:t>
          </a:r>
          <a:r>
            <a:rPr lang="sq-AL" sz="1200" b="1" dirty="0" smtClean="0">
              <a:latin typeface="+mj-lt"/>
            </a:rPr>
            <a:t>Kolsh</a:t>
          </a:r>
          <a:r>
            <a:rPr lang="it-IT" sz="1200" b="1" dirty="0" smtClean="0">
              <a:latin typeface="+mj-lt"/>
            </a:rPr>
            <a:t> - (</a:t>
          </a:r>
          <a:r>
            <a:rPr lang="sq-AL" sz="1200" b="1" dirty="0" smtClean="0">
              <a:latin typeface="+mj-lt"/>
            </a:rPr>
            <a:t>përpunimi materialesh inerte, mermer, ndërtim</a:t>
          </a:r>
          <a:r>
            <a:rPr lang="it-IT" sz="1200" b="1" dirty="0" smtClean="0">
              <a:latin typeface="+mj-lt"/>
            </a:rPr>
            <a:t>)</a:t>
          </a:r>
          <a:endParaRPr lang="en-US" sz="1200" b="1" dirty="0">
            <a:latin typeface="+mj-lt"/>
          </a:endParaRPr>
        </a:p>
      </dgm:t>
    </dgm:pt>
    <dgm:pt modelId="{B9907F18-1D78-4293-8C6E-2EA2463B788E}" type="parTrans" cxnId="{DDE30ED8-13FF-443A-A7B9-318EC9D02B9B}">
      <dgm:prSet/>
      <dgm:spPr/>
      <dgm:t>
        <a:bodyPr/>
        <a:lstStyle/>
        <a:p>
          <a:endParaRPr lang="en-US"/>
        </a:p>
      </dgm:t>
    </dgm:pt>
    <dgm:pt modelId="{46FD8144-589B-4C51-9B68-814748115EA3}" type="sibTrans" cxnId="{DDE30ED8-13FF-443A-A7B9-318EC9D02B9B}">
      <dgm:prSet/>
      <dgm:spPr/>
      <dgm:t>
        <a:bodyPr/>
        <a:lstStyle/>
        <a:p>
          <a:endParaRPr lang="en-US"/>
        </a:p>
      </dgm:t>
    </dgm:pt>
    <dgm:pt modelId="{AF2E62C9-C6F6-4AD1-90EE-9EAA64318E4A}">
      <dgm:prSet phldrT="[Text]" custT="1"/>
      <dgm:spPr/>
      <dgm:t>
        <a:bodyPr/>
        <a:lstStyle/>
        <a:p>
          <a:r>
            <a:rPr lang="it-IT" sz="1200" b="1" dirty="0" smtClean="0">
              <a:latin typeface="+mj-lt"/>
            </a:rPr>
            <a:t>O</a:t>
          </a:r>
          <a:r>
            <a:rPr lang="sq-AL" sz="1200" b="1" dirty="0" smtClean="0">
              <a:latin typeface="+mj-lt"/>
            </a:rPr>
            <a:t>fert</a:t>
          </a:r>
          <a:r>
            <a:rPr lang="it-IT" sz="1200" b="1" dirty="0" smtClean="0">
              <a:latin typeface="+mj-lt"/>
            </a:rPr>
            <a:t>ë </a:t>
          </a:r>
          <a:r>
            <a:rPr lang="sq-AL" sz="1200" b="1" dirty="0" smtClean="0">
              <a:latin typeface="+mj-lt"/>
            </a:rPr>
            <a:t>pun</a:t>
          </a:r>
          <a:r>
            <a:rPr lang="it-IT" sz="1200" b="1" dirty="0" smtClean="0">
              <a:latin typeface="+mj-lt"/>
            </a:rPr>
            <a:t>e  - </a:t>
          </a:r>
          <a:r>
            <a:rPr lang="sq-AL" sz="1200" b="1" dirty="0" smtClean="0">
              <a:latin typeface="+mj-lt"/>
            </a:rPr>
            <a:t>industri</a:t>
          </a:r>
          <a:r>
            <a:rPr lang="it-IT" sz="1200" b="1" dirty="0" smtClean="0">
              <a:latin typeface="+mj-lt"/>
            </a:rPr>
            <a:t> </a:t>
          </a:r>
          <a:r>
            <a:rPr lang="sq-AL" sz="1200" b="1" dirty="0" smtClean="0">
              <a:latin typeface="+mj-lt"/>
            </a:rPr>
            <a:t>ushqimore (përpunimi i peshkut), </a:t>
          </a:r>
          <a:r>
            <a:rPr lang="it-IT" sz="1200" b="1" dirty="0" smtClean="0">
              <a:latin typeface="+mj-lt"/>
            </a:rPr>
            <a:t>fason</a:t>
          </a:r>
          <a:r>
            <a:rPr lang="sq-AL" sz="1200" b="1" dirty="0" smtClean="0">
              <a:latin typeface="+mj-lt"/>
            </a:rPr>
            <a:t>e</a:t>
          </a:r>
          <a:r>
            <a:rPr lang="it-IT" sz="1200" b="1" dirty="0" smtClean="0">
              <a:latin typeface="+mj-lt"/>
            </a:rPr>
            <a:t>, </a:t>
          </a:r>
          <a:r>
            <a:rPr lang="sq-AL" sz="1200" b="1" dirty="0" smtClean="0">
              <a:latin typeface="+mj-lt"/>
            </a:rPr>
            <a:t>turizmi</a:t>
          </a:r>
          <a:r>
            <a:rPr lang="it-IT" sz="1200" b="1" dirty="0" smtClean="0">
              <a:latin typeface="+mj-lt"/>
            </a:rPr>
            <a:t> , bujqësi </a:t>
          </a:r>
          <a:r>
            <a:rPr lang="it-IT" sz="1200" b="1" i="1" dirty="0" smtClean="0">
              <a:latin typeface="+mj-lt"/>
            </a:rPr>
            <a:t>(</a:t>
          </a:r>
          <a:r>
            <a:rPr lang="sq-AL" sz="1200" b="1" i="1" dirty="0" smtClean="0">
              <a:latin typeface="+mj-lt"/>
            </a:rPr>
            <a:t>ekonomi familjare</a:t>
          </a:r>
          <a:r>
            <a:rPr lang="it-IT" sz="1200" b="1" i="1" dirty="0" smtClean="0">
              <a:latin typeface="+mj-lt"/>
            </a:rPr>
            <a:t>/</a:t>
          </a:r>
          <a:r>
            <a:rPr lang="sq-AL" sz="1200" b="1" i="1" dirty="0" smtClean="0">
              <a:latin typeface="+mj-lt"/>
            </a:rPr>
            <a:t>vetëpunësim</a:t>
          </a:r>
          <a:r>
            <a:rPr lang="it-IT" sz="1200" b="1" i="1" dirty="0" smtClean="0">
              <a:latin typeface="+mj-lt"/>
            </a:rPr>
            <a:t>)</a:t>
          </a:r>
          <a:endParaRPr lang="en-US" sz="1200" b="1" i="1" dirty="0">
            <a:latin typeface="+mj-lt"/>
          </a:endParaRPr>
        </a:p>
      </dgm:t>
    </dgm:pt>
    <dgm:pt modelId="{5CA98FFF-452A-422B-8068-6D2E677C70FE}" type="parTrans" cxnId="{950DF2A3-5791-4A49-8F80-F07E5CAC62D6}">
      <dgm:prSet/>
      <dgm:spPr/>
      <dgm:t>
        <a:bodyPr/>
        <a:lstStyle/>
        <a:p>
          <a:endParaRPr lang="en-US"/>
        </a:p>
      </dgm:t>
    </dgm:pt>
    <dgm:pt modelId="{8BDC93F6-CB18-4C76-94FD-FF266C71707F}" type="sibTrans" cxnId="{950DF2A3-5791-4A49-8F80-F07E5CAC62D6}">
      <dgm:prSet/>
      <dgm:spPr/>
      <dgm:t>
        <a:bodyPr/>
        <a:lstStyle/>
        <a:p>
          <a:endParaRPr lang="en-US"/>
        </a:p>
      </dgm:t>
    </dgm:pt>
    <dgm:pt modelId="{0D26C828-372B-45D5-80D7-14E6380ACA88}">
      <dgm:prSet phldrT="[Text]" custT="1"/>
      <dgm:spPr/>
      <dgm:t>
        <a:bodyPr/>
        <a:lstStyle/>
        <a:p>
          <a:endParaRPr lang="en-US" sz="1200" b="1" i="0" dirty="0">
            <a:latin typeface="+mj-lt"/>
          </a:endParaRPr>
        </a:p>
      </dgm:t>
    </dgm:pt>
    <dgm:pt modelId="{C0DAE6E3-C0C6-4DE6-A502-1521E82FA5E9}" type="parTrans" cxnId="{E59001E1-C8C6-48F7-B333-A36564ECB22D}">
      <dgm:prSet/>
      <dgm:spPr/>
      <dgm:t>
        <a:bodyPr/>
        <a:lstStyle/>
        <a:p>
          <a:endParaRPr lang="en-US"/>
        </a:p>
      </dgm:t>
    </dgm:pt>
    <dgm:pt modelId="{79A6E055-13E4-4D84-8E39-16F7608CAA7D}" type="sibTrans" cxnId="{E59001E1-C8C6-48F7-B333-A36564ECB22D}">
      <dgm:prSet/>
      <dgm:spPr/>
      <dgm:t>
        <a:bodyPr/>
        <a:lstStyle/>
        <a:p>
          <a:endParaRPr lang="en-US"/>
        </a:p>
      </dgm:t>
    </dgm:pt>
    <dgm:pt modelId="{493CF0AE-C10C-4B60-834C-CB4D0403E4CA}">
      <dgm:prSet phldrT="[Text]" custT="1"/>
      <dgm:spPr/>
      <dgm:t>
        <a:bodyPr/>
        <a:lstStyle/>
        <a:p>
          <a:r>
            <a:rPr lang="it-IT" sz="1200" b="1" dirty="0" smtClean="0">
              <a:latin typeface="+mj-lt"/>
            </a:rPr>
            <a:t>Sektorët me punësim më të lartë  (</a:t>
          </a:r>
          <a:r>
            <a:rPr lang="sq-AL" sz="1200" b="1" dirty="0" smtClean="0">
              <a:latin typeface="+mj-lt"/>
            </a:rPr>
            <a:t>Bujqësi, pyje dhe peshkim</a:t>
          </a:r>
          <a:r>
            <a:rPr lang="it-IT" sz="1200" b="1" dirty="0" smtClean="0">
              <a:latin typeface="+mj-lt"/>
            </a:rPr>
            <a:t>, shërbime,  ndërtim, industri, tregti)</a:t>
          </a:r>
          <a:endParaRPr lang="en-US" sz="1200" b="1" dirty="0" smtClean="0">
            <a:latin typeface="+mj-lt"/>
          </a:endParaRPr>
        </a:p>
      </dgm:t>
    </dgm:pt>
    <dgm:pt modelId="{0360780E-8C28-489E-8768-7E6467B13949}" type="parTrans" cxnId="{638AFB40-85D5-4CE1-B9D7-B0CEF6F565AD}">
      <dgm:prSet/>
      <dgm:spPr/>
      <dgm:t>
        <a:bodyPr/>
        <a:lstStyle/>
        <a:p>
          <a:endParaRPr lang="en-US"/>
        </a:p>
      </dgm:t>
    </dgm:pt>
    <dgm:pt modelId="{005E77A5-5A3E-417E-A26D-E00C7DFA16A7}" type="sibTrans" cxnId="{638AFB40-85D5-4CE1-B9D7-B0CEF6F565AD}">
      <dgm:prSet/>
      <dgm:spPr/>
      <dgm:t>
        <a:bodyPr/>
        <a:lstStyle/>
        <a:p>
          <a:endParaRPr lang="en-US"/>
        </a:p>
      </dgm:t>
    </dgm:pt>
    <dgm:pt modelId="{ABBB731B-FDB2-40E7-9B2D-18161078DC1D}">
      <dgm:prSet phldrT="[Text]" custT="1"/>
      <dgm:spPr/>
      <dgm:t>
        <a:bodyPr/>
        <a:lstStyle/>
        <a:p>
          <a:r>
            <a:rPr lang="sq-AL" sz="1200" b="1" dirty="0" smtClean="0">
              <a:solidFill>
                <a:srgbClr val="FFFFFF"/>
              </a:solidFill>
              <a:latin typeface="+mj-lt"/>
              <a:ea typeface="Times New Roman"/>
              <a:cs typeface="Calibri"/>
            </a:rPr>
            <a:t>Fluksi Ditor Neto</a:t>
          </a:r>
          <a:r>
            <a:rPr lang="it-IT" sz="1200" b="1" dirty="0" smtClean="0">
              <a:solidFill>
                <a:srgbClr val="FFFFFF"/>
              </a:solidFill>
              <a:latin typeface="+mj-lt"/>
              <a:ea typeface="Times New Roman"/>
              <a:cs typeface="Calibri"/>
            </a:rPr>
            <a:t> (</a:t>
          </a:r>
          <a:r>
            <a:rPr lang="sq-AL" sz="1200" b="1" dirty="0" smtClean="0">
              <a:latin typeface="+mj-lt"/>
            </a:rPr>
            <a:t>perso</a:t>
          </a:r>
          <a:r>
            <a:rPr lang="it-IT" sz="1200" b="1" dirty="0" smtClean="0">
              <a:latin typeface="+mj-lt"/>
            </a:rPr>
            <a:t>na</a:t>
          </a:r>
          <a:r>
            <a:rPr lang="sq-AL" sz="1200" b="1" dirty="0" smtClean="0">
              <a:latin typeface="+mj-lt"/>
            </a:rPr>
            <a:t> qe lëvizin nga qendra e tyre e banimit për te punuar në njësi tjetër</a:t>
          </a:r>
          <a:r>
            <a:rPr lang="it-IT" sz="1200" b="1" dirty="0" smtClean="0">
              <a:latin typeface="+mj-lt"/>
            </a:rPr>
            <a:t>) </a:t>
          </a:r>
          <a:r>
            <a:rPr lang="it-IT" sz="1200" b="1" dirty="0" smtClean="0">
              <a:solidFill>
                <a:srgbClr val="FFFFFF"/>
              </a:solidFill>
              <a:latin typeface="+mj-lt"/>
              <a:ea typeface="Times New Roman"/>
              <a:cs typeface="Calibri"/>
            </a:rPr>
            <a:t>– </a:t>
          </a:r>
          <a:r>
            <a:rPr lang="sq-AL" sz="1200" b="1" dirty="0" smtClean="0">
              <a:solidFill>
                <a:srgbClr val="FFFFFF"/>
              </a:solidFill>
              <a:latin typeface="+mj-lt"/>
              <a:ea typeface="Times New Roman"/>
              <a:cs typeface="Calibri"/>
            </a:rPr>
            <a:t>1017</a:t>
          </a:r>
          <a:r>
            <a:rPr lang="it-IT" sz="1200" b="1" dirty="0" smtClean="0">
              <a:solidFill>
                <a:srgbClr val="FFFFFF"/>
              </a:solidFill>
              <a:latin typeface="+mj-lt"/>
              <a:ea typeface="Times New Roman"/>
              <a:cs typeface="Calibri"/>
            </a:rPr>
            <a:t> Bashkia Lezhë</a:t>
          </a:r>
          <a:endParaRPr lang="en-US" sz="1200" b="1" dirty="0" smtClean="0">
            <a:solidFill>
              <a:srgbClr val="FFFFFF"/>
            </a:solidFill>
            <a:latin typeface="+mj-lt"/>
            <a:ea typeface="Times New Roman"/>
            <a:cs typeface="Calibri"/>
          </a:endParaRPr>
        </a:p>
      </dgm:t>
    </dgm:pt>
    <dgm:pt modelId="{3BC1F262-9119-4086-A352-D64FE53F4359}" type="parTrans" cxnId="{AFE87BA7-FA58-4824-98FE-6B9E3779C0BB}">
      <dgm:prSet/>
      <dgm:spPr/>
      <dgm:t>
        <a:bodyPr/>
        <a:lstStyle/>
        <a:p>
          <a:endParaRPr lang="en-US"/>
        </a:p>
      </dgm:t>
    </dgm:pt>
    <dgm:pt modelId="{7A01A09D-718F-48F8-9312-45203A8C8B42}" type="sibTrans" cxnId="{AFE87BA7-FA58-4824-98FE-6B9E3779C0BB}">
      <dgm:prSet/>
      <dgm:spPr/>
      <dgm:t>
        <a:bodyPr/>
        <a:lstStyle/>
        <a:p>
          <a:endParaRPr lang="en-US"/>
        </a:p>
      </dgm:t>
    </dgm:pt>
    <dgm:pt modelId="{75D87F00-CE28-464B-9D68-05961D8EF745}">
      <dgm:prSet phldrT="[Text]" custT="1"/>
      <dgm:spPr/>
      <dgm:t>
        <a:bodyPr/>
        <a:lstStyle/>
        <a:p>
          <a:r>
            <a:rPr lang="it-IT" sz="1200" b="1" dirty="0" smtClean="0">
              <a:solidFill>
                <a:srgbClr val="FFFFFF"/>
              </a:solidFill>
              <a:latin typeface="+mj-lt"/>
              <a:ea typeface="Times New Roman"/>
              <a:cs typeface="Calibri"/>
            </a:rPr>
            <a:t>Fluks negativ në të gjitha njësitë e tjera</a:t>
          </a:r>
          <a:endParaRPr lang="en-US" sz="1200" b="1" dirty="0" smtClean="0">
            <a:solidFill>
              <a:srgbClr val="FFFFFF"/>
            </a:solidFill>
            <a:latin typeface="+mj-lt"/>
            <a:ea typeface="Times New Roman"/>
            <a:cs typeface="Calibri"/>
          </a:endParaRPr>
        </a:p>
      </dgm:t>
    </dgm:pt>
    <dgm:pt modelId="{451BC887-237A-4F54-8CD4-E0A13CA68B35}" type="parTrans" cxnId="{C2A85D3E-94CF-441A-9301-2A8CFAAD257E}">
      <dgm:prSet/>
      <dgm:spPr/>
      <dgm:t>
        <a:bodyPr/>
        <a:lstStyle/>
        <a:p>
          <a:endParaRPr lang="en-US"/>
        </a:p>
      </dgm:t>
    </dgm:pt>
    <dgm:pt modelId="{C2468558-A4B0-43CB-8C83-D5D6CB6712E5}" type="sibTrans" cxnId="{C2A85D3E-94CF-441A-9301-2A8CFAAD257E}">
      <dgm:prSet/>
      <dgm:spPr/>
      <dgm:t>
        <a:bodyPr/>
        <a:lstStyle/>
        <a:p>
          <a:endParaRPr lang="en-US"/>
        </a:p>
      </dgm:t>
    </dgm:pt>
    <dgm:pt modelId="{7C22CE84-DDC9-4974-BBFA-754E4F83FFB5}">
      <dgm:prSet phldrT="[Text]" custT="1"/>
      <dgm:spPr/>
      <dgm:t>
        <a:bodyPr/>
        <a:lstStyle/>
        <a:p>
          <a:r>
            <a:rPr lang="sq-AL" sz="1200" b="1" dirty="0" smtClean="0"/>
            <a:t>1,696</a:t>
          </a:r>
          <a:r>
            <a:rPr lang="it-IT" sz="1200" b="1" dirty="0" smtClean="0"/>
            <a:t> </a:t>
          </a:r>
          <a:r>
            <a:rPr lang="sq-AL" sz="1200" dirty="0" smtClean="0"/>
            <a:t>ndërmarrjeve aktive </a:t>
          </a:r>
          <a:r>
            <a:rPr lang="it-IT" sz="1200" dirty="0" smtClean="0"/>
            <a:t> në ZF-kryesisht Shërbime, Tregti, Industri</a:t>
          </a:r>
          <a:endParaRPr lang="en-US" sz="1200" b="1" dirty="0">
            <a:latin typeface="+mj-lt"/>
          </a:endParaRPr>
        </a:p>
      </dgm:t>
    </dgm:pt>
    <dgm:pt modelId="{247C7211-920C-471A-BBC7-BF1E38C84F22}" type="parTrans" cxnId="{BEC3DE90-23A2-417E-8E8A-76ADECB4D32B}">
      <dgm:prSet/>
      <dgm:spPr/>
    </dgm:pt>
    <dgm:pt modelId="{ED03B11F-4295-499C-9EC0-6FBB4E3E8453}" type="sibTrans" cxnId="{BEC3DE90-23A2-417E-8E8A-76ADECB4D32B}">
      <dgm:prSet/>
      <dgm:spPr/>
    </dgm:pt>
    <dgm:pt modelId="{2CB0EF63-04E2-4E56-B0F2-935527316AFC}" type="pres">
      <dgm:prSet presAssocID="{E7F041A9-C7A2-44C1-AF5B-25F267C8035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19D2B132-3CA1-4EDA-AD2B-2CB574D2B0BE}" type="pres">
      <dgm:prSet presAssocID="{E7F041A9-C7A2-44C1-AF5B-25F267C80352}" presName="bkgdShp" presStyleLbl="alignAccFollowNode1" presStyleIdx="0" presStyleCnt="1"/>
      <dgm:spPr/>
    </dgm:pt>
    <dgm:pt modelId="{97BD577D-8B07-41EE-9001-CAC3A3A0AB90}" type="pres">
      <dgm:prSet presAssocID="{E7F041A9-C7A2-44C1-AF5B-25F267C80352}" presName="linComp" presStyleCnt="0"/>
      <dgm:spPr/>
    </dgm:pt>
    <dgm:pt modelId="{58510DB8-34AB-45DA-A565-944919134965}" type="pres">
      <dgm:prSet presAssocID="{52389FFA-69FE-445D-B984-3B03F8FC6732}" presName="compNode" presStyleCnt="0"/>
      <dgm:spPr/>
    </dgm:pt>
    <dgm:pt modelId="{0BDEF03D-A7F8-4D79-93EE-913C39CB6213}" type="pres">
      <dgm:prSet presAssocID="{52389FFA-69FE-445D-B984-3B03F8FC673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B9D3D-584F-4C20-8AD3-B09ABB783B3C}" type="pres">
      <dgm:prSet presAssocID="{52389FFA-69FE-445D-B984-3B03F8FC6732}" presName="invisiNode" presStyleLbl="node1" presStyleIdx="0" presStyleCnt="3"/>
      <dgm:spPr/>
    </dgm:pt>
    <dgm:pt modelId="{394A1E6D-8E3B-455C-BBCD-5948FADA3488}" type="pres">
      <dgm:prSet presAssocID="{52389FFA-69FE-445D-B984-3B03F8FC6732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5D56ABC-9521-429A-B4E7-7E01C1CD456C}" type="pres">
      <dgm:prSet presAssocID="{33713ED0-16E7-49EE-A7AC-BA30B7295007}" presName="sibTrans" presStyleLbl="sibTrans2D1" presStyleIdx="0" presStyleCnt="0"/>
      <dgm:spPr/>
      <dgm:t>
        <a:bodyPr/>
        <a:lstStyle/>
        <a:p>
          <a:endParaRPr lang="sr-Latn-CS"/>
        </a:p>
      </dgm:t>
    </dgm:pt>
    <dgm:pt modelId="{396D1A41-D489-464F-9340-7B341CE51514}" type="pres">
      <dgm:prSet presAssocID="{D9EADFCF-884C-4227-8AF1-C81BA87D06BB}" presName="compNode" presStyleCnt="0"/>
      <dgm:spPr/>
    </dgm:pt>
    <dgm:pt modelId="{CDB77F7C-1E9C-4EBD-8586-9EADCAA72F7E}" type="pres">
      <dgm:prSet presAssocID="{D9EADFCF-884C-4227-8AF1-C81BA87D06B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5A2782-0607-443B-8390-8D1CB07B1CEF}" type="pres">
      <dgm:prSet presAssocID="{D9EADFCF-884C-4227-8AF1-C81BA87D06BB}" presName="invisiNode" presStyleLbl="node1" presStyleIdx="1" presStyleCnt="3"/>
      <dgm:spPr/>
    </dgm:pt>
    <dgm:pt modelId="{F5DB59DA-BC05-4C75-8F9B-5EF3EF7DB1BA}" type="pres">
      <dgm:prSet presAssocID="{D9EADFCF-884C-4227-8AF1-C81BA87D06BB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E08CFD1-0910-4B33-B371-4E3B01E1A6A9}" type="pres">
      <dgm:prSet presAssocID="{E0E4E312-3EAD-49FB-A6D9-18003EA02773}" presName="sibTrans" presStyleLbl="sibTrans2D1" presStyleIdx="0" presStyleCnt="0"/>
      <dgm:spPr/>
      <dgm:t>
        <a:bodyPr/>
        <a:lstStyle/>
        <a:p>
          <a:endParaRPr lang="sr-Latn-CS"/>
        </a:p>
      </dgm:t>
    </dgm:pt>
    <dgm:pt modelId="{1651288E-647B-4702-A91C-753FD6F6CAFC}" type="pres">
      <dgm:prSet presAssocID="{E31E65B0-6C45-4396-9727-A088E80749FD}" presName="compNode" presStyleCnt="0"/>
      <dgm:spPr/>
    </dgm:pt>
    <dgm:pt modelId="{407559A9-5855-4529-B1E8-A07B2A0DA853}" type="pres">
      <dgm:prSet presAssocID="{E31E65B0-6C45-4396-9727-A088E80749F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FD715-8120-434C-8C83-9992648B6288}" type="pres">
      <dgm:prSet presAssocID="{E31E65B0-6C45-4396-9727-A088E80749FD}" presName="invisiNode" presStyleLbl="node1" presStyleIdx="2" presStyleCnt="3"/>
      <dgm:spPr/>
    </dgm:pt>
    <dgm:pt modelId="{0F080B8C-090C-4222-9F0E-28CCC48EEF88}" type="pres">
      <dgm:prSet presAssocID="{E31E65B0-6C45-4396-9727-A088E80749FD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C5D6354-2AB9-4A48-B4FB-1237B89E9A3F}" srcId="{52389FFA-69FE-445D-B984-3B03F8FC6732}" destId="{708BA8ED-FBDE-4DEF-BB37-613822788810}" srcOrd="3" destOrd="0" parTransId="{30C777C0-BE4C-4CC9-9A40-6F3AC57ECAA9}" sibTransId="{83744197-190C-43D9-B3BE-BDCE4584E3A8}"/>
    <dgm:cxn modelId="{267214E1-C999-4B83-A3CF-AA6F45D4E0FF}" srcId="{52389FFA-69FE-445D-B984-3B03F8FC6732}" destId="{D63CB1C6-AA6B-4D63-AFD0-20B2BE8F6989}" srcOrd="1" destOrd="0" parTransId="{8E273ED3-55AD-4687-A5AB-EC1E7AB62533}" sibTransId="{16C2F695-86C1-48FA-B62E-DAB1B9B5F83D}"/>
    <dgm:cxn modelId="{8084D2B0-4DB8-406E-BD01-62137B8F41C3}" srcId="{52389FFA-69FE-445D-B984-3B03F8FC6732}" destId="{57A90F13-FDA8-4EBD-B859-EEA72A7195D4}" srcOrd="0" destOrd="0" parTransId="{AEADA104-7E82-4545-AC7F-0CEFE900AD4D}" sibTransId="{6BB6B9CA-78DD-4111-A842-8EC9416A5931}"/>
    <dgm:cxn modelId="{0AC24136-F3D7-44DD-B42F-8F0E00851CC1}" type="presOf" srcId="{F67F9965-83BE-4CA3-A0FF-94B8B0534951}" destId="{0BDEF03D-A7F8-4D79-93EE-913C39CB6213}" srcOrd="0" destOrd="3" presId="urn:microsoft.com/office/officeart/2005/8/layout/pList2"/>
    <dgm:cxn modelId="{CA69A6BC-C0A3-41BF-B8E0-85B78DC795EA}" type="presOf" srcId="{357931AD-0623-4ED6-8AFB-DC6566F9ADAC}" destId="{407559A9-5855-4529-B1E8-A07B2A0DA853}" srcOrd="0" destOrd="6" presId="urn:microsoft.com/office/officeart/2005/8/layout/pList2"/>
    <dgm:cxn modelId="{838EB28E-49EF-4374-A48F-715B30367F53}" type="presOf" srcId="{52389FFA-69FE-445D-B984-3B03F8FC6732}" destId="{0BDEF03D-A7F8-4D79-93EE-913C39CB6213}" srcOrd="0" destOrd="0" presId="urn:microsoft.com/office/officeart/2005/8/layout/pList2"/>
    <dgm:cxn modelId="{16362C42-9EE2-44C0-9A4A-F8DFA0A33590}" srcId="{52389FFA-69FE-445D-B984-3B03F8FC6732}" destId="{F67F9965-83BE-4CA3-A0FF-94B8B0534951}" srcOrd="2" destOrd="0" parTransId="{4C4A6550-8455-46EA-B500-321D7C3E058E}" sibTransId="{5478FA70-A690-4124-A138-F43CBA74DB87}"/>
    <dgm:cxn modelId="{E43A7F28-9172-4F93-A47A-0AA81555A0E6}" type="presOf" srcId="{E31E65B0-6C45-4396-9727-A088E80749FD}" destId="{407559A9-5855-4529-B1E8-A07B2A0DA853}" srcOrd="0" destOrd="0" presId="urn:microsoft.com/office/officeart/2005/8/layout/pList2"/>
    <dgm:cxn modelId="{AFE87BA7-FA58-4824-98FE-6B9E3779C0BB}" srcId="{D9EADFCF-884C-4227-8AF1-C81BA87D06BB}" destId="{ABBB731B-FDB2-40E7-9B2D-18161078DC1D}" srcOrd="4" destOrd="0" parTransId="{3BC1F262-9119-4086-A352-D64FE53F4359}" sibTransId="{7A01A09D-718F-48F8-9312-45203A8C8B42}"/>
    <dgm:cxn modelId="{6A4CD184-865D-4727-A9EC-E79689DCB111}" type="presOf" srcId="{493CF0AE-C10C-4B60-834C-CB4D0403E4CA}" destId="{CDB77F7C-1E9C-4EBD-8586-9EADCAA72F7E}" srcOrd="0" destOrd="1" presId="urn:microsoft.com/office/officeart/2005/8/layout/pList2"/>
    <dgm:cxn modelId="{46976140-8BFB-4B5E-851A-838997E50031}" type="presOf" srcId="{616EFD1A-B486-4F54-BE50-D6BBB7736454}" destId="{CDB77F7C-1E9C-4EBD-8586-9EADCAA72F7E}" srcOrd="0" destOrd="3" presId="urn:microsoft.com/office/officeart/2005/8/layout/pList2"/>
    <dgm:cxn modelId="{1859816E-CD8E-4D3C-8463-572740E59904}" srcId="{E7F041A9-C7A2-44C1-AF5B-25F267C80352}" destId="{52389FFA-69FE-445D-B984-3B03F8FC6732}" srcOrd="0" destOrd="0" parTransId="{9CE0E6D2-4635-429E-895F-6650EF9E84C6}" sibTransId="{33713ED0-16E7-49EE-A7AC-BA30B7295007}"/>
    <dgm:cxn modelId="{E59001E1-C8C6-48F7-B333-A36564ECB22D}" srcId="{D9EADFCF-884C-4227-8AF1-C81BA87D06BB}" destId="{0D26C828-372B-45D5-80D7-14E6380ACA88}" srcOrd="6" destOrd="0" parTransId="{C0DAE6E3-C0C6-4DE6-A502-1521E82FA5E9}" sibTransId="{79A6E055-13E4-4D84-8E39-16F7608CAA7D}"/>
    <dgm:cxn modelId="{FFC29123-124E-40C8-918A-ADC327DF8A6C}" srcId="{E31E65B0-6C45-4396-9727-A088E80749FD}" destId="{FD5D0655-9EC9-4217-A11B-EA2996E4CA15}" srcOrd="2" destOrd="0" parTransId="{E11BA314-B9D9-40E2-B694-EE399F8A0E71}" sibTransId="{1BF7925B-86AC-4679-885A-1F95662796C1}"/>
    <dgm:cxn modelId="{950DF2A3-5791-4A49-8F80-F07E5CAC62D6}" srcId="{D9EADFCF-884C-4227-8AF1-C81BA87D06BB}" destId="{AF2E62C9-C6F6-4AD1-90EE-9EAA64318E4A}" srcOrd="3" destOrd="0" parTransId="{5CA98FFF-452A-422B-8068-6D2E677C70FE}" sibTransId="{8BDC93F6-CB18-4C76-94FD-FF266C71707F}"/>
    <dgm:cxn modelId="{BBF1E3D3-14C0-4A22-AD33-2F096114B3CB}" type="presOf" srcId="{57A90F13-FDA8-4EBD-B859-EEA72A7195D4}" destId="{0BDEF03D-A7F8-4D79-93EE-913C39CB6213}" srcOrd="0" destOrd="1" presId="urn:microsoft.com/office/officeart/2005/8/layout/pList2"/>
    <dgm:cxn modelId="{CAA47328-3734-430D-849D-D26B54C47EC1}" srcId="{E31E65B0-6C45-4396-9727-A088E80749FD}" destId="{C6F87F88-21A4-4800-8E63-ACD67C64074D}" srcOrd="1" destOrd="0" parTransId="{22F35A00-13DE-409F-9B9E-2DD8838FE780}" sibTransId="{2085F190-4A48-491E-8183-4724ACE88D12}"/>
    <dgm:cxn modelId="{B83D92F7-C458-4511-AE81-194F3020E5D3}" type="presOf" srcId="{7C22CE84-DDC9-4974-BBFA-754E4F83FFB5}" destId="{407559A9-5855-4529-B1E8-A07B2A0DA853}" srcOrd="0" destOrd="1" presId="urn:microsoft.com/office/officeart/2005/8/layout/pList2"/>
    <dgm:cxn modelId="{F51E8CF8-0BCB-4D26-A16A-38D7CACE21B3}" type="presOf" srcId="{D9EADFCF-884C-4227-8AF1-C81BA87D06BB}" destId="{CDB77F7C-1E9C-4EBD-8586-9EADCAA72F7E}" srcOrd="0" destOrd="0" presId="urn:microsoft.com/office/officeart/2005/8/layout/pList2"/>
    <dgm:cxn modelId="{BEC3DE90-23A2-417E-8E8A-76ADECB4D32B}" srcId="{E31E65B0-6C45-4396-9727-A088E80749FD}" destId="{7C22CE84-DDC9-4974-BBFA-754E4F83FFB5}" srcOrd="0" destOrd="0" parTransId="{247C7211-920C-471A-BBC7-BF1E38C84F22}" sibTransId="{ED03B11F-4295-499C-9EC0-6FBB4E3E8453}"/>
    <dgm:cxn modelId="{638AFB40-85D5-4CE1-B9D7-B0CEF6F565AD}" srcId="{D9EADFCF-884C-4227-8AF1-C81BA87D06BB}" destId="{493CF0AE-C10C-4B60-834C-CB4D0403E4CA}" srcOrd="0" destOrd="0" parTransId="{0360780E-8C28-489E-8768-7E6467B13949}" sibTransId="{005E77A5-5A3E-417E-A26D-E00C7DFA16A7}"/>
    <dgm:cxn modelId="{DDE30ED8-13FF-443A-A7B9-318EC9D02B9B}" srcId="{E31E65B0-6C45-4396-9727-A088E80749FD}" destId="{32F42B0B-5A79-426A-87A9-0F4A401AD50F}" srcOrd="4" destOrd="0" parTransId="{B9907F18-1D78-4293-8C6E-2EA2463B788E}" sibTransId="{46FD8144-589B-4C51-9B68-814748115EA3}"/>
    <dgm:cxn modelId="{11264FEC-F3A7-4471-8B6C-77C697265F86}" srcId="{E31E65B0-6C45-4396-9727-A088E80749FD}" destId="{357931AD-0623-4ED6-8AFB-DC6566F9ADAC}" srcOrd="5" destOrd="0" parTransId="{D3E00ECC-C58B-4CC2-B336-4A3BE6362CBC}" sibTransId="{110CD0E6-6A3A-480F-ADE4-773B574E12E7}"/>
    <dgm:cxn modelId="{F88B82E8-C7E9-487B-8888-F01CBB950FFF}" type="presOf" srcId="{FD5D0655-9EC9-4217-A11B-EA2996E4CA15}" destId="{407559A9-5855-4529-B1E8-A07B2A0DA853}" srcOrd="0" destOrd="3" presId="urn:microsoft.com/office/officeart/2005/8/layout/pList2"/>
    <dgm:cxn modelId="{78292EA3-3838-45E1-8E31-A8DF7FFD0C13}" srcId="{D9EADFCF-884C-4227-8AF1-C81BA87D06BB}" destId="{616EFD1A-B486-4F54-BE50-D6BBB7736454}" srcOrd="2" destOrd="0" parTransId="{A2CC2EF5-343C-443D-A02F-CC671AE9ADD7}" sibTransId="{697F4B34-8A7B-4008-8512-E979B4F5EBB4}"/>
    <dgm:cxn modelId="{E03B2F9F-DA20-494C-9FC4-4108A2036D78}" srcId="{E7F041A9-C7A2-44C1-AF5B-25F267C80352}" destId="{E31E65B0-6C45-4396-9727-A088E80749FD}" srcOrd="2" destOrd="0" parTransId="{EFBD1FCC-F620-45C6-8111-1CFCD2E6C8F1}" sibTransId="{8F7034D6-8C2C-47F1-93E3-3BDAA230A763}"/>
    <dgm:cxn modelId="{5D0F4460-EE6B-4252-83B5-D12DF8A17540}" srcId="{E7F041A9-C7A2-44C1-AF5B-25F267C80352}" destId="{D9EADFCF-884C-4227-8AF1-C81BA87D06BB}" srcOrd="1" destOrd="0" parTransId="{FE04AF9A-E3FD-4859-8885-52F0F4108CA7}" sibTransId="{E0E4E312-3EAD-49FB-A6D9-18003EA02773}"/>
    <dgm:cxn modelId="{EC081B45-EB8B-48EA-8C32-D3DE3EDB36A6}" type="presOf" srcId="{ABBB731B-FDB2-40E7-9B2D-18161078DC1D}" destId="{CDB77F7C-1E9C-4EBD-8586-9EADCAA72F7E}" srcOrd="0" destOrd="5" presId="urn:microsoft.com/office/officeart/2005/8/layout/pList2"/>
    <dgm:cxn modelId="{90BB6791-7499-43B4-8B04-7A04782C12A5}" type="presOf" srcId="{708BA8ED-FBDE-4DEF-BB37-613822788810}" destId="{0BDEF03D-A7F8-4D79-93EE-913C39CB6213}" srcOrd="0" destOrd="4" presId="urn:microsoft.com/office/officeart/2005/8/layout/pList2"/>
    <dgm:cxn modelId="{C2A85D3E-94CF-441A-9301-2A8CFAAD257E}" srcId="{D9EADFCF-884C-4227-8AF1-C81BA87D06BB}" destId="{75D87F00-CE28-464B-9D68-05961D8EF745}" srcOrd="5" destOrd="0" parTransId="{451BC887-237A-4F54-8CD4-E0A13CA68B35}" sibTransId="{C2468558-A4B0-43CB-8C83-D5D6CB6712E5}"/>
    <dgm:cxn modelId="{D79C49DE-3713-4428-B195-BD6D48958C97}" srcId="{E31E65B0-6C45-4396-9727-A088E80749FD}" destId="{F0E94538-F886-4AD0-8B3D-822BA831523E}" srcOrd="3" destOrd="0" parTransId="{91A5F417-D5EB-4916-9CD9-7F80C04527E3}" sibTransId="{BCA4DF30-F1D2-4414-A540-BE5E015E55E7}"/>
    <dgm:cxn modelId="{D91E5A79-25C7-4EB1-B6F1-EC011B9AB47E}" type="presOf" srcId="{F0E94538-F886-4AD0-8B3D-822BA831523E}" destId="{407559A9-5855-4529-B1E8-A07B2A0DA853}" srcOrd="0" destOrd="4" presId="urn:microsoft.com/office/officeart/2005/8/layout/pList2"/>
    <dgm:cxn modelId="{7BAD2C72-2979-4CE2-871F-1E8FEAF847E1}" type="presOf" srcId="{75D87F00-CE28-464B-9D68-05961D8EF745}" destId="{CDB77F7C-1E9C-4EBD-8586-9EADCAA72F7E}" srcOrd="0" destOrd="6" presId="urn:microsoft.com/office/officeart/2005/8/layout/pList2"/>
    <dgm:cxn modelId="{9E42BACD-4931-47A2-9A1C-35FF7B1984BD}" type="presOf" srcId="{804BE512-F6A1-4BB8-A28F-1FF13FB485BD}" destId="{CDB77F7C-1E9C-4EBD-8586-9EADCAA72F7E}" srcOrd="0" destOrd="2" presId="urn:microsoft.com/office/officeart/2005/8/layout/pList2"/>
    <dgm:cxn modelId="{04DD87C2-FCD2-4B19-8AB9-DF82364DB17B}" type="presOf" srcId="{32F42B0B-5A79-426A-87A9-0F4A401AD50F}" destId="{407559A9-5855-4529-B1E8-A07B2A0DA853}" srcOrd="0" destOrd="5" presId="urn:microsoft.com/office/officeart/2005/8/layout/pList2"/>
    <dgm:cxn modelId="{1BB95614-A0F0-497D-A85E-4A14DDABE445}" type="presOf" srcId="{0D26C828-372B-45D5-80D7-14E6380ACA88}" destId="{CDB77F7C-1E9C-4EBD-8586-9EADCAA72F7E}" srcOrd="0" destOrd="7" presId="urn:microsoft.com/office/officeart/2005/8/layout/pList2"/>
    <dgm:cxn modelId="{A983B41C-EF79-4001-AEBB-5E44AD8044E1}" type="presOf" srcId="{D63CB1C6-AA6B-4D63-AFD0-20B2BE8F6989}" destId="{0BDEF03D-A7F8-4D79-93EE-913C39CB6213}" srcOrd="0" destOrd="2" presId="urn:microsoft.com/office/officeart/2005/8/layout/pList2"/>
    <dgm:cxn modelId="{233BB3CB-767B-4FCE-926A-76A93A9AA6B9}" type="presOf" srcId="{AF2E62C9-C6F6-4AD1-90EE-9EAA64318E4A}" destId="{CDB77F7C-1E9C-4EBD-8586-9EADCAA72F7E}" srcOrd="0" destOrd="4" presId="urn:microsoft.com/office/officeart/2005/8/layout/pList2"/>
    <dgm:cxn modelId="{F3D96F74-E6D6-4244-B1CC-239A61FD8022}" srcId="{D9EADFCF-884C-4227-8AF1-C81BA87D06BB}" destId="{804BE512-F6A1-4BB8-A28F-1FF13FB485BD}" srcOrd="1" destOrd="0" parTransId="{E845E7EA-BFF7-41D8-AAD4-5AD9D06A8045}" sibTransId="{168A25A9-AB49-4F3B-9E95-1566681E0741}"/>
    <dgm:cxn modelId="{CE6DDB94-74C6-411F-98BA-0BB2B0FDB1D2}" type="presOf" srcId="{C6F87F88-21A4-4800-8E63-ACD67C64074D}" destId="{407559A9-5855-4529-B1E8-A07B2A0DA853}" srcOrd="0" destOrd="2" presId="urn:microsoft.com/office/officeart/2005/8/layout/pList2"/>
    <dgm:cxn modelId="{870690C7-977A-45A2-9FC9-03460865AE5B}" type="presOf" srcId="{E0E4E312-3EAD-49FB-A6D9-18003EA02773}" destId="{5E08CFD1-0910-4B33-B371-4E3B01E1A6A9}" srcOrd="0" destOrd="0" presId="urn:microsoft.com/office/officeart/2005/8/layout/pList2"/>
    <dgm:cxn modelId="{558550DB-18DB-4717-B228-164D83755239}" type="presOf" srcId="{E7F041A9-C7A2-44C1-AF5B-25F267C80352}" destId="{2CB0EF63-04E2-4E56-B0F2-935527316AFC}" srcOrd="0" destOrd="0" presId="urn:microsoft.com/office/officeart/2005/8/layout/pList2"/>
    <dgm:cxn modelId="{40B2D39F-62ED-4ECD-B147-8D39EA324681}" type="presOf" srcId="{33713ED0-16E7-49EE-A7AC-BA30B7295007}" destId="{05D56ABC-9521-429A-B4E7-7E01C1CD456C}" srcOrd="0" destOrd="0" presId="urn:microsoft.com/office/officeart/2005/8/layout/pList2"/>
    <dgm:cxn modelId="{EB3D33D9-207A-4C7E-A095-09B4EABD522E}" type="presParOf" srcId="{2CB0EF63-04E2-4E56-B0F2-935527316AFC}" destId="{19D2B132-3CA1-4EDA-AD2B-2CB574D2B0BE}" srcOrd="0" destOrd="0" presId="urn:microsoft.com/office/officeart/2005/8/layout/pList2"/>
    <dgm:cxn modelId="{88B2E288-EBA6-417C-9682-872280BB4490}" type="presParOf" srcId="{2CB0EF63-04E2-4E56-B0F2-935527316AFC}" destId="{97BD577D-8B07-41EE-9001-CAC3A3A0AB90}" srcOrd="1" destOrd="0" presId="urn:microsoft.com/office/officeart/2005/8/layout/pList2"/>
    <dgm:cxn modelId="{178F1FCD-17EF-4211-8BC3-AA47E8E8E71D}" type="presParOf" srcId="{97BD577D-8B07-41EE-9001-CAC3A3A0AB90}" destId="{58510DB8-34AB-45DA-A565-944919134965}" srcOrd="0" destOrd="0" presId="urn:microsoft.com/office/officeart/2005/8/layout/pList2"/>
    <dgm:cxn modelId="{037424DC-3645-46C6-863C-E99034EE37DB}" type="presParOf" srcId="{58510DB8-34AB-45DA-A565-944919134965}" destId="{0BDEF03D-A7F8-4D79-93EE-913C39CB6213}" srcOrd="0" destOrd="0" presId="urn:microsoft.com/office/officeart/2005/8/layout/pList2"/>
    <dgm:cxn modelId="{F2CC1344-531B-4F88-8E47-5E51689169D2}" type="presParOf" srcId="{58510DB8-34AB-45DA-A565-944919134965}" destId="{78DB9D3D-584F-4C20-8AD3-B09ABB783B3C}" srcOrd="1" destOrd="0" presId="urn:microsoft.com/office/officeart/2005/8/layout/pList2"/>
    <dgm:cxn modelId="{796DC1B3-22A6-4711-B40C-7B3023836BC9}" type="presParOf" srcId="{58510DB8-34AB-45DA-A565-944919134965}" destId="{394A1E6D-8E3B-455C-BBCD-5948FADA3488}" srcOrd="2" destOrd="0" presId="urn:microsoft.com/office/officeart/2005/8/layout/pList2"/>
    <dgm:cxn modelId="{1B53F6BC-FCA7-4CC3-98B9-2A53719187FD}" type="presParOf" srcId="{97BD577D-8B07-41EE-9001-CAC3A3A0AB90}" destId="{05D56ABC-9521-429A-B4E7-7E01C1CD456C}" srcOrd="1" destOrd="0" presId="urn:microsoft.com/office/officeart/2005/8/layout/pList2"/>
    <dgm:cxn modelId="{7D8A597B-F4B2-4F09-9C96-64B6D23C5B86}" type="presParOf" srcId="{97BD577D-8B07-41EE-9001-CAC3A3A0AB90}" destId="{396D1A41-D489-464F-9340-7B341CE51514}" srcOrd="2" destOrd="0" presId="urn:microsoft.com/office/officeart/2005/8/layout/pList2"/>
    <dgm:cxn modelId="{C471DB99-93D3-4D92-A4D9-72B10A6B0833}" type="presParOf" srcId="{396D1A41-D489-464F-9340-7B341CE51514}" destId="{CDB77F7C-1E9C-4EBD-8586-9EADCAA72F7E}" srcOrd="0" destOrd="0" presId="urn:microsoft.com/office/officeart/2005/8/layout/pList2"/>
    <dgm:cxn modelId="{B9244658-DFE7-4E8D-9E92-92F11DE7EF18}" type="presParOf" srcId="{396D1A41-D489-464F-9340-7B341CE51514}" destId="{7F5A2782-0607-443B-8390-8D1CB07B1CEF}" srcOrd="1" destOrd="0" presId="urn:microsoft.com/office/officeart/2005/8/layout/pList2"/>
    <dgm:cxn modelId="{5A3792A0-C040-49DE-9814-EF49069340CA}" type="presParOf" srcId="{396D1A41-D489-464F-9340-7B341CE51514}" destId="{F5DB59DA-BC05-4C75-8F9B-5EF3EF7DB1BA}" srcOrd="2" destOrd="0" presId="urn:microsoft.com/office/officeart/2005/8/layout/pList2"/>
    <dgm:cxn modelId="{AFE9C14E-4919-49B5-8D5C-62E9AFC1E1F2}" type="presParOf" srcId="{97BD577D-8B07-41EE-9001-CAC3A3A0AB90}" destId="{5E08CFD1-0910-4B33-B371-4E3B01E1A6A9}" srcOrd="3" destOrd="0" presId="urn:microsoft.com/office/officeart/2005/8/layout/pList2"/>
    <dgm:cxn modelId="{3BC38003-7548-4A15-AF57-06D76D719AD1}" type="presParOf" srcId="{97BD577D-8B07-41EE-9001-CAC3A3A0AB90}" destId="{1651288E-647B-4702-A91C-753FD6F6CAFC}" srcOrd="4" destOrd="0" presId="urn:microsoft.com/office/officeart/2005/8/layout/pList2"/>
    <dgm:cxn modelId="{8958B9D8-4700-4B1B-B15C-792CF519AA50}" type="presParOf" srcId="{1651288E-647B-4702-A91C-753FD6F6CAFC}" destId="{407559A9-5855-4529-B1E8-A07B2A0DA853}" srcOrd="0" destOrd="0" presId="urn:microsoft.com/office/officeart/2005/8/layout/pList2"/>
    <dgm:cxn modelId="{62EBF476-BC60-4AD9-A59A-BA9AC6AD4770}" type="presParOf" srcId="{1651288E-647B-4702-A91C-753FD6F6CAFC}" destId="{7FEFD715-8120-434C-8C83-9992648B6288}" srcOrd="1" destOrd="0" presId="urn:microsoft.com/office/officeart/2005/8/layout/pList2"/>
    <dgm:cxn modelId="{76A8E90C-7476-4818-9DAD-417DA0B44E61}" type="presParOf" srcId="{1651288E-647B-4702-A91C-753FD6F6CAFC}" destId="{0F080B8C-090C-4222-9F0E-28CCC48EEF88}" srcOrd="2" destOrd="0" presId="urn:microsoft.com/office/officeart/2005/8/layout/p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ABEA72-3E18-4AAD-B623-A799678D4FF7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D3E9FD-46E0-4CCC-B61B-6ACE2D9D1B74}">
      <dgm:prSet phldrT="[Text]"/>
      <dgm:spPr/>
      <dgm:t>
        <a:bodyPr/>
        <a:lstStyle/>
        <a:p>
          <a:pPr algn="ctr"/>
          <a:r>
            <a:rPr lang="it-IT" b="1" dirty="0" smtClean="0"/>
            <a:t>Traditë - Tendencat zhvillimore ( në10-15 vite) </a:t>
          </a:r>
        </a:p>
        <a:p>
          <a:pPr algn="ctr"/>
          <a:r>
            <a:rPr lang="it-IT" b="1" dirty="0" smtClean="0"/>
            <a:t>Avantazhe Konkurruese</a:t>
          </a:r>
        </a:p>
        <a:p>
          <a:pPr algn="ctr"/>
          <a:r>
            <a:rPr lang="it-IT" b="1" dirty="0" smtClean="0"/>
            <a:t>Asete natyrore</a:t>
          </a:r>
        </a:p>
        <a:p>
          <a:pPr algn="ctr"/>
          <a:r>
            <a:rPr lang="it-IT" b="1" dirty="0" smtClean="0"/>
            <a:t>Kapacitete fizike/njerëzore</a:t>
          </a:r>
        </a:p>
        <a:p>
          <a:pPr algn="ctr"/>
          <a:r>
            <a:rPr lang="it-IT" b="1" dirty="0" smtClean="0"/>
            <a:t>Potenciale zhvillimi në të ardhmen</a:t>
          </a:r>
        </a:p>
        <a:p>
          <a:pPr algn="ctr"/>
          <a:endParaRPr lang="en-US" b="1" dirty="0"/>
        </a:p>
      </dgm:t>
    </dgm:pt>
    <dgm:pt modelId="{5C7DE2B4-E578-42EC-A952-C160298568C5}" type="parTrans" cxnId="{4B9E2D5E-3DB8-477B-8D74-8271F4971D37}">
      <dgm:prSet/>
      <dgm:spPr/>
      <dgm:t>
        <a:bodyPr/>
        <a:lstStyle/>
        <a:p>
          <a:endParaRPr lang="en-US" b="1"/>
        </a:p>
      </dgm:t>
    </dgm:pt>
    <dgm:pt modelId="{1FC989C5-99F2-4717-AB26-23386DD189D7}" type="sibTrans" cxnId="{4B9E2D5E-3DB8-477B-8D74-8271F4971D37}">
      <dgm:prSet/>
      <dgm:spPr/>
      <dgm:t>
        <a:bodyPr/>
        <a:lstStyle/>
        <a:p>
          <a:endParaRPr lang="en-US" b="1"/>
        </a:p>
      </dgm:t>
    </dgm:pt>
    <dgm:pt modelId="{1E5D8DB4-6488-41B2-9A98-3BA56F518E82}">
      <dgm:prSet phldrT="[Text]"/>
      <dgm:spPr/>
      <dgm:t>
        <a:bodyPr/>
        <a:lstStyle/>
        <a:p>
          <a:r>
            <a:rPr lang="it-IT" b="1" dirty="0" smtClean="0"/>
            <a:t>Turizëm</a:t>
          </a:r>
          <a:endParaRPr lang="en-US" b="1" dirty="0"/>
        </a:p>
      </dgm:t>
    </dgm:pt>
    <dgm:pt modelId="{85CD4DEC-F578-405C-8323-23D8BA624B24}" type="parTrans" cxnId="{9228E6FF-DFA0-45EA-9073-225FE8A2C2ED}">
      <dgm:prSet/>
      <dgm:spPr/>
      <dgm:t>
        <a:bodyPr/>
        <a:lstStyle/>
        <a:p>
          <a:endParaRPr lang="en-US" b="1"/>
        </a:p>
      </dgm:t>
    </dgm:pt>
    <dgm:pt modelId="{2924847E-8FA1-4DB1-9FA2-103D5AC6CCFA}" type="sibTrans" cxnId="{9228E6FF-DFA0-45EA-9073-225FE8A2C2ED}">
      <dgm:prSet/>
      <dgm:spPr/>
      <dgm:t>
        <a:bodyPr/>
        <a:lstStyle/>
        <a:p>
          <a:endParaRPr lang="en-US" b="1"/>
        </a:p>
      </dgm:t>
    </dgm:pt>
    <dgm:pt modelId="{171C46AA-09E7-4397-B159-25E437A72F1E}">
      <dgm:prSet phldrT="[Text]"/>
      <dgm:spPr/>
      <dgm:t>
        <a:bodyPr/>
        <a:lstStyle/>
        <a:p>
          <a:r>
            <a:rPr lang="it-IT" b="1" dirty="0" smtClean="0"/>
            <a:t>Industri e lehtë përpunimi</a:t>
          </a:r>
          <a:endParaRPr lang="en-US" b="1" dirty="0"/>
        </a:p>
      </dgm:t>
    </dgm:pt>
    <dgm:pt modelId="{261DAFF6-3463-4252-B525-5CF6DC5FB60E}" type="parTrans" cxnId="{CEC2AEC5-EBD5-4127-A249-6E035313776A}">
      <dgm:prSet/>
      <dgm:spPr/>
      <dgm:t>
        <a:bodyPr/>
        <a:lstStyle/>
        <a:p>
          <a:endParaRPr lang="en-US" b="1"/>
        </a:p>
      </dgm:t>
    </dgm:pt>
    <dgm:pt modelId="{5F81C924-CEDA-4DD4-807C-35D007DFE59F}" type="sibTrans" cxnId="{CEC2AEC5-EBD5-4127-A249-6E035313776A}">
      <dgm:prSet/>
      <dgm:spPr/>
      <dgm:t>
        <a:bodyPr/>
        <a:lstStyle/>
        <a:p>
          <a:endParaRPr lang="en-US" b="1"/>
        </a:p>
      </dgm:t>
    </dgm:pt>
    <dgm:pt modelId="{0F61979C-4A27-4209-8814-CD1EFAEB1E0E}">
      <dgm:prSet phldrT="[Text]" custT="1"/>
      <dgm:spPr/>
      <dgm:t>
        <a:bodyPr/>
        <a:lstStyle/>
        <a:p>
          <a:r>
            <a:rPr lang="it-IT" sz="1800" b="1" dirty="0" smtClean="0"/>
            <a:t>Bujqësi/Blegtori</a:t>
          </a:r>
          <a:endParaRPr lang="en-US" sz="1800" b="1" dirty="0"/>
        </a:p>
      </dgm:t>
    </dgm:pt>
    <dgm:pt modelId="{40DBA574-6C8A-4F90-992D-4BB2792AF7CA}" type="parTrans" cxnId="{6580B58C-90E0-4111-903A-0E643BA8F4D2}">
      <dgm:prSet/>
      <dgm:spPr/>
      <dgm:t>
        <a:bodyPr/>
        <a:lstStyle/>
        <a:p>
          <a:endParaRPr lang="en-US" b="1"/>
        </a:p>
      </dgm:t>
    </dgm:pt>
    <dgm:pt modelId="{C74BEA80-0AA6-44E5-AF5B-1D880E141FFA}" type="sibTrans" cxnId="{6580B58C-90E0-4111-903A-0E643BA8F4D2}">
      <dgm:prSet/>
      <dgm:spPr/>
      <dgm:t>
        <a:bodyPr/>
        <a:lstStyle/>
        <a:p>
          <a:endParaRPr lang="en-US" b="1"/>
        </a:p>
      </dgm:t>
    </dgm:pt>
    <dgm:pt modelId="{7706FFF8-7EA9-49C0-85F4-EF2C8ADDDD74}" type="pres">
      <dgm:prSet presAssocID="{50ABEA72-3E18-4AAD-B623-A799678D4FF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36714020-7CC7-4462-AE82-5856D2050B94}" type="pres">
      <dgm:prSet presAssocID="{50ABEA72-3E18-4AAD-B623-A799678D4FF7}" presName="radial" presStyleCnt="0">
        <dgm:presLayoutVars>
          <dgm:animLvl val="ctr"/>
        </dgm:presLayoutVars>
      </dgm:prSet>
      <dgm:spPr/>
    </dgm:pt>
    <dgm:pt modelId="{26E49772-84DC-4147-91CC-D15A4FFA6774}" type="pres">
      <dgm:prSet presAssocID="{4ED3E9FD-46E0-4CCC-B61B-6ACE2D9D1B74}" presName="centerShape" presStyleLbl="vennNode1" presStyleIdx="0" presStyleCnt="4"/>
      <dgm:spPr/>
      <dgm:t>
        <a:bodyPr/>
        <a:lstStyle/>
        <a:p>
          <a:endParaRPr lang="en-US"/>
        </a:p>
      </dgm:t>
    </dgm:pt>
    <dgm:pt modelId="{283B53F6-19E5-465D-ACDF-5091E7168080}" type="pres">
      <dgm:prSet presAssocID="{1E5D8DB4-6488-41B2-9A98-3BA56F518E82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C110D611-3DBD-4E6C-9BFD-3519D5ED6574}" type="pres">
      <dgm:prSet presAssocID="{171C46AA-09E7-4397-B159-25E437A72F1E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8C5B4-C798-4C4D-B02E-680A08AB2F7F}" type="pres">
      <dgm:prSet presAssocID="{0F61979C-4A27-4209-8814-CD1EFAEB1E0E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CEC2AEC5-EBD5-4127-A249-6E035313776A}" srcId="{4ED3E9FD-46E0-4CCC-B61B-6ACE2D9D1B74}" destId="{171C46AA-09E7-4397-B159-25E437A72F1E}" srcOrd="1" destOrd="0" parTransId="{261DAFF6-3463-4252-B525-5CF6DC5FB60E}" sibTransId="{5F81C924-CEDA-4DD4-807C-35D007DFE59F}"/>
    <dgm:cxn modelId="{5C6537EE-BB8A-4427-9051-1ACAD50E7291}" type="presOf" srcId="{171C46AA-09E7-4397-B159-25E437A72F1E}" destId="{C110D611-3DBD-4E6C-9BFD-3519D5ED6574}" srcOrd="0" destOrd="0" presId="urn:microsoft.com/office/officeart/2005/8/layout/radial3"/>
    <dgm:cxn modelId="{32B16A7A-CD9A-4A9A-BB16-126FC08124EE}" type="presOf" srcId="{4ED3E9FD-46E0-4CCC-B61B-6ACE2D9D1B74}" destId="{26E49772-84DC-4147-91CC-D15A4FFA6774}" srcOrd="0" destOrd="0" presId="urn:microsoft.com/office/officeart/2005/8/layout/radial3"/>
    <dgm:cxn modelId="{9228E6FF-DFA0-45EA-9073-225FE8A2C2ED}" srcId="{4ED3E9FD-46E0-4CCC-B61B-6ACE2D9D1B74}" destId="{1E5D8DB4-6488-41B2-9A98-3BA56F518E82}" srcOrd="0" destOrd="0" parTransId="{85CD4DEC-F578-405C-8323-23D8BA624B24}" sibTransId="{2924847E-8FA1-4DB1-9FA2-103D5AC6CCFA}"/>
    <dgm:cxn modelId="{7991A1D9-9C3E-4533-8D10-729972D5D178}" type="presOf" srcId="{50ABEA72-3E18-4AAD-B623-A799678D4FF7}" destId="{7706FFF8-7EA9-49C0-85F4-EF2C8ADDDD74}" srcOrd="0" destOrd="0" presId="urn:microsoft.com/office/officeart/2005/8/layout/radial3"/>
    <dgm:cxn modelId="{BFB87586-5832-4CAF-BC97-073B3287D61C}" type="presOf" srcId="{0F61979C-4A27-4209-8814-CD1EFAEB1E0E}" destId="{A158C5B4-C798-4C4D-B02E-680A08AB2F7F}" srcOrd="0" destOrd="0" presId="urn:microsoft.com/office/officeart/2005/8/layout/radial3"/>
    <dgm:cxn modelId="{6580B58C-90E0-4111-903A-0E643BA8F4D2}" srcId="{4ED3E9FD-46E0-4CCC-B61B-6ACE2D9D1B74}" destId="{0F61979C-4A27-4209-8814-CD1EFAEB1E0E}" srcOrd="2" destOrd="0" parTransId="{40DBA574-6C8A-4F90-992D-4BB2792AF7CA}" sibTransId="{C74BEA80-0AA6-44E5-AF5B-1D880E141FFA}"/>
    <dgm:cxn modelId="{3C9E2DEC-BBB9-4F31-8576-A421B62AD3C0}" type="presOf" srcId="{1E5D8DB4-6488-41B2-9A98-3BA56F518E82}" destId="{283B53F6-19E5-465D-ACDF-5091E7168080}" srcOrd="0" destOrd="0" presId="urn:microsoft.com/office/officeart/2005/8/layout/radial3"/>
    <dgm:cxn modelId="{4B9E2D5E-3DB8-477B-8D74-8271F4971D37}" srcId="{50ABEA72-3E18-4AAD-B623-A799678D4FF7}" destId="{4ED3E9FD-46E0-4CCC-B61B-6ACE2D9D1B74}" srcOrd="0" destOrd="0" parTransId="{5C7DE2B4-E578-42EC-A952-C160298568C5}" sibTransId="{1FC989C5-99F2-4717-AB26-23386DD189D7}"/>
    <dgm:cxn modelId="{4B14BB5F-3651-4803-8444-A11BA586C136}" type="presParOf" srcId="{7706FFF8-7EA9-49C0-85F4-EF2C8ADDDD74}" destId="{36714020-7CC7-4462-AE82-5856D2050B94}" srcOrd="0" destOrd="0" presId="urn:microsoft.com/office/officeart/2005/8/layout/radial3"/>
    <dgm:cxn modelId="{A481E74B-BDD6-4820-B06F-8422093A2DEA}" type="presParOf" srcId="{36714020-7CC7-4462-AE82-5856D2050B94}" destId="{26E49772-84DC-4147-91CC-D15A4FFA6774}" srcOrd="0" destOrd="0" presId="urn:microsoft.com/office/officeart/2005/8/layout/radial3"/>
    <dgm:cxn modelId="{54F776E4-275D-4081-A42F-BDAA6A96405D}" type="presParOf" srcId="{36714020-7CC7-4462-AE82-5856D2050B94}" destId="{283B53F6-19E5-465D-ACDF-5091E7168080}" srcOrd="1" destOrd="0" presId="urn:microsoft.com/office/officeart/2005/8/layout/radial3"/>
    <dgm:cxn modelId="{9185C73A-C1EF-4C99-B0DE-FE13F84316A9}" type="presParOf" srcId="{36714020-7CC7-4462-AE82-5856D2050B94}" destId="{C110D611-3DBD-4E6C-9BFD-3519D5ED6574}" srcOrd="2" destOrd="0" presId="urn:microsoft.com/office/officeart/2005/8/layout/radial3"/>
    <dgm:cxn modelId="{A9D867B4-96D2-45DD-8FEA-AC66C02DF7C9}" type="presParOf" srcId="{36714020-7CC7-4462-AE82-5856D2050B94}" destId="{A158C5B4-C798-4C4D-B02E-680A08AB2F7F}" srcOrd="3" destOrd="0" presId="urn:microsoft.com/office/officeart/2005/8/layout/radial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BC3D07-67D3-41D4-856F-EC6C9E1F014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C1DC32-8609-41A4-8021-069658944267}">
      <dgm:prSet phldrT="[Text]"/>
      <dgm:spPr/>
      <dgm:t>
        <a:bodyPr/>
        <a:lstStyle/>
        <a:p>
          <a:r>
            <a:rPr lang="sq-AL" b="1" dirty="0" smtClean="0"/>
            <a:t>Bujqësi/Blegtori</a:t>
          </a:r>
          <a:r>
            <a:rPr lang="it-IT" b="1" dirty="0" smtClean="0"/>
            <a:t>, </a:t>
          </a:r>
          <a:r>
            <a:rPr lang="sq-AL" b="1" dirty="0" smtClean="0"/>
            <a:t>Peshkim</a:t>
          </a:r>
          <a:endParaRPr lang="en-US" b="1" dirty="0"/>
        </a:p>
      </dgm:t>
    </dgm:pt>
    <dgm:pt modelId="{EEE66AF7-0139-49A4-AE14-1E06721B8760}" type="parTrans" cxnId="{49749544-A3AE-4D9C-891D-B5B48CF29E4F}">
      <dgm:prSet/>
      <dgm:spPr/>
      <dgm:t>
        <a:bodyPr/>
        <a:lstStyle/>
        <a:p>
          <a:endParaRPr lang="en-US" b="1"/>
        </a:p>
      </dgm:t>
    </dgm:pt>
    <dgm:pt modelId="{1AACAF84-1623-40FE-B15A-4C63A4983126}" type="sibTrans" cxnId="{49749544-A3AE-4D9C-891D-B5B48CF29E4F}">
      <dgm:prSet/>
      <dgm:spPr/>
      <dgm:t>
        <a:bodyPr/>
        <a:lstStyle/>
        <a:p>
          <a:endParaRPr lang="en-US" b="1"/>
        </a:p>
      </dgm:t>
    </dgm:pt>
    <dgm:pt modelId="{659FD6B4-54E7-4F6A-9077-3B9D5DC3DF88}">
      <dgm:prSet phldrT="[Text]"/>
      <dgm:spPr/>
      <dgm:t>
        <a:bodyPr/>
        <a:lstStyle/>
        <a:p>
          <a:r>
            <a:rPr lang="it-IT" b="1" dirty="0" smtClean="0"/>
            <a:t>S</a:t>
          </a:r>
          <a:r>
            <a:rPr lang="sq-AL" b="1" dirty="0" smtClean="0"/>
            <a:t>ip</a:t>
          </a:r>
          <a:r>
            <a:rPr lang="it-IT" b="1" dirty="0" smtClean="0"/>
            <a:t>.</a:t>
          </a:r>
          <a:r>
            <a:rPr lang="sq-AL" b="1" dirty="0" smtClean="0"/>
            <a:t> më të lartë të mbjellë me drithëra në nivel qarku (72%)</a:t>
          </a:r>
          <a:endParaRPr lang="en-US" b="1" dirty="0"/>
        </a:p>
      </dgm:t>
    </dgm:pt>
    <dgm:pt modelId="{F2CDB3DA-65F7-4946-9F37-B6ACDE6193F6}" type="parTrans" cxnId="{096F49B5-415B-4F27-AA00-823D0DCCDDFC}">
      <dgm:prSet/>
      <dgm:spPr/>
      <dgm:t>
        <a:bodyPr/>
        <a:lstStyle/>
        <a:p>
          <a:endParaRPr lang="en-US" b="1"/>
        </a:p>
      </dgm:t>
    </dgm:pt>
    <dgm:pt modelId="{0ED19255-5A34-4BE3-9F8C-3C77435E7B3C}" type="sibTrans" cxnId="{096F49B5-415B-4F27-AA00-823D0DCCDDFC}">
      <dgm:prSet/>
      <dgm:spPr/>
      <dgm:t>
        <a:bodyPr/>
        <a:lstStyle/>
        <a:p>
          <a:endParaRPr lang="en-US" b="1"/>
        </a:p>
      </dgm:t>
    </dgm:pt>
    <dgm:pt modelId="{371A298B-4CFE-49A0-A8F0-2599A13F6376}">
      <dgm:prSet phldrT="[Text]"/>
      <dgm:spPr/>
      <dgm:t>
        <a:bodyPr/>
        <a:lstStyle/>
        <a:p>
          <a:r>
            <a:rPr lang="sq-AL" b="1" dirty="0" smtClean="0"/>
            <a:t>prodhimtarinë më të lartë </a:t>
          </a:r>
          <a:r>
            <a:rPr lang="it-IT" b="1" dirty="0" smtClean="0"/>
            <a:t>në </a:t>
          </a:r>
          <a:r>
            <a:rPr lang="sq-AL" b="1" dirty="0" smtClean="0"/>
            <a:t>drithëra</a:t>
          </a:r>
          <a:r>
            <a:rPr lang="it-IT" b="1" dirty="0" smtClean="0"/>
            <a:t> </a:t>
          </a:r>
          <a:r>
            <a:rPr lang="sq-AL" b="1" dirty="0" smtClean="0"/>
            <a:t>të bukës</a:t>
          </a:r>
          <a:r>
            <a:rPr lang="it-IT" b="1" dirty="0" smtClean="0"/>
            <a:t>, </a:t>
          </a:r>
          <a:r>
            <a:rPr lang="sq-AL" b="1" dirty="0" smtClean="0"/>
            <a:t>perimeve</a:t>
          </a:r>
          <a:r>
            <a:rPr lang="it-IT" b="1" dirty="0" smtClean="0"/>
            <a:t> dhe </a:t>
          </a:r>
          <a:r>
            <a:rPr lang="sq-AL" b="1" dirty="0" smtClean="0"/>
            <a:t>foragjereve (70%), (53% )</a:t>
          </a:r>
          <a:r>
            <a:rPr lang="it-IT" b="1" dirty="0" smtClean="0"/>
            <a:t> </a:t>
          </a:r>
          <a:r>
            <a:rPr lang="sq-AL" b="1" dirty="0" smtClean="0"/>
            <a:t>(50%)</a:t>
          </a:r>
          <a:endParaRPr lang="en-US" b="1" dirty="0"/>
        </a:p>
      </dgm:t>
    </dgm:pt>
    <dgm:pt modelId="{F4737F7E-8FE6-4FF3-A1F5-21BEAEA5679D}" type="parTrans" cxnId="{3A2E18A1-38AE-4235-8625-1B3D03C04328}">
      <dgm:prSet/>
      <dgm:spPr/>
      <dgm:t>
        <a:bodyPr/>
        <a:lstStyle/>
        <a:p>
          <a:endParaRPr lang="en-US" b="1"/>
        </a:p>
      </dgm:t>
    </dgm:pt>
    <dgm:pt modelId="{001A87EE-B82A-40FE-B401-B59521528947}" type="sibTrans" cxnId="{3A2E18A1-38AE-4235-8625-1B3D03C04328}">
      <dgm:prSet/>
      <dgm:spPr/>
      <dgm:t>
        <a:bodyPr/>
        <a:lstStyle/>
        <a:p>
          <a:endParaRPr lang="en-US" b="1"/>
        </a:p>
      </dgm:t>
    </dgm:pt>
    <dgm:pt modelId="{030CA7A2-06F0-4BE7-AF5C-7EDA23A89836}">
      <dgm:prSet phldrT="[Text]"/>
      <dgm:spPr/>
      <dgm:t>
        <a:bodyPr/>
        <a:lstStyle/>
        <a:p>
          <a:r>
            <a:rPr lang="sq-AL" b="1" dirty="0" smtClean="0"/>
            <a:t>Turizmi </a:t>
          </a:r>
          <a:r>
            <a:rPr lang="it-IT" b="1" dirty="0" smtClean="0"/>
            <a:t>(</a:t>
          </a:r>
          <a:r>
            <a:rPr lang="sq-AL" b="1" dirty="0" smtClean="0"/>
            <a:t>Historik, Kulturor/Fetar, Rural </a:t>
          </a:r>
          <a:r>
            <a:rPr lang="it-IT" b="1" dirty="0" smtClean="0"/>
            <a:t>,</a:t>
          </a:r>
          <a:r>
            <a:rPr lang="sq-AL" b="1" dirty="0" smtClean="0"/>
            <a:t> </a:t>
          </a:r>
          <a:r>
            <a:rPr lang="it-IT" b="1" dirty="0" smtClean="0"/>
            <a:t>Natyrë)</a:t>
          </a:r>
          <a:endParaRPr lang="en-US" b="1" dirty="0"/>
        </a:p>
      </dgm:t>
    </dgm:pt>
    <dgm:pt modelId="{E73FB592-E7C4-4AA2-8BCB-A504A132F0F6}" type="parTrans" cxnId="{D8AAA1F2-58E2-4460-A87A-3226C31C39C5}">
      <dgm:prSet/>
      <dgm:spPr/>
      <dgm:t>
        <a:bodyPr/>
        <a:lstStyle/>
        <a:p>
          <a:endParaRPr lang="en-US" b="1"/>
        </a:p>
      </dgm:t>
    </dgm:pt>
    <dgm:pt modelId="{9826D286-DA86-44EB-B1E7-3D05907FDF56}" type="sibTrans" cxnId="{D8AAA1F2-58E2-4460-A87A-3226C31C39C5}">
      <dgm:prSet/>
      <dgm:spPr/>
      <dgm:t>
        <a:bodyPr/>
        <a:lstStyle/>
        <a:p>
          <a:endParaRPr lang="en-US" b="1"/>
        </a:p>
      </dgm:t>
    </dgm:pt>
    <dgm:pt modelId="{8FFB6E09-A317-496F-896E-067F91F78CEE}">
      <dgm:prSet phldrT="[Text]"/>
      <dgm:spPr/>
      <dgm:t>
        <a:bodyPr/>
        <a:lstStyle/>
        <a:p>
          <a:r>
            <a:rPr lang="it-IT" b="1" dirty="0" smtClean="0"/>
            <a:t>A</a:t>
          </a:r>
          <a:r>
            <a:rPr lang="sq-AL" b="1" dirty="0" smtClean="0"/>
            <a:t>sete turistike (natyrore e kulturore) </a:t>
          </a:r>
          <a:r>
            <a:rPr lang="it-IT" b="1" dirty="0" smtClean="0"/>
            <a:t> - </a:t>
          </a:r>
          <a:r>
            <a:rPr lang="sq-AL" b="1" dirty="0" smtClean="0"/>
            <a:t>Qyteti antik i Lezhë</a:t>
          </a:r>
          <a:r>
            <a:rPr lang="it-IT" b="1" dirty="0" smtClean="0"/>
            <a:t>, </a:t>
          </a:r>
          <a:r>
            <a:rPr lang="sq-AL" b="1" dirty="0" smtClean="0"/>
            <a:t>Plazhi i Shëngjinit</a:t>
          </a:r>
          <a:r>
            <a:rPr lang="it-IT" b="1" dirty="0" smtClean="0"/>
            <a:t>, </a:t>
          </a:r>
          <a:r>
            <a:rPr lang="sq-AL" b="1" dirty="0" smtClean="0"/>
            <a:t>Patokut</a:t>
          </a:r>
          <a:r>
            <a:rPr lang="it-IT" b="1" dirty="0" smtClean="0"/>
            <a:t>, </a:t>
          </a:r>
          <a:r>
            <a:rPr lang="sq-AL" b="1" dirty="0" smtClean="0"/>
            <a:t>Talës, e Ranës së Hedhu</a:t>
          </a:r>
          <a:r>
            <a:rPr lang="it-IT" b="1" dirty="0" smtClean="0"/>
            <a:t>, </a:t>
          </a:r>
          <a:r>
            <a:rPr lang="sq-AL" b="1" dirty="0" smtClean="0"/>
            <a:t>Laguna e Kunë-Vainit</a:t>
          </a:r>
          <a:r>
            <a:rPr lang="it-IT" b="1" dirty="0" smtClean="0"/>
            <a:t>, i</a:t>
          </a:r>
          <a:r>
            <a:rPr lang="sq-AL" b="1" dirty="0" smtClean="0"/>
            <a:t>shull Lezhë</a:t>
          </a:r>
          <a:r>
            <a:rPr lang="it-IT" b="1" dirty="0" smtClean="0"/>
            <a:t>,</a:t>
          </a:r>
          <a:endParaRPr lang="en-US" b="1" dirty="0"/>
        </a:p>
      </dgm:t>
    </dgm:pt>
    <dgm:pt modelId="{79BF4311-618E-4E44-A48D-2A434A4BF8D6}" type="parTrans" cxnId="{6718C9A9-17FA-4DAE-AE17-AC82E83EDE92}">
      <dgm:prSet/>
      <dgm:spPr/>
      <dgm:t>
        <a:bodyPr/>
        <a:lstStyle/>
        <a:p>
          <a:endParaRPr lang="en-US" b="1"/>
        </a:p>
      </dgm:t>
    </dgm:pt>
    <dgm:pt modelId="{7C532937-2D65-43FB-8641-84C4E893E648}" type="sibTrans" cxnId="{6718C9A9-17FA-4DAE-AE17-AC82E83EDE92}">
      <dgm:prSet/>
      <dgm:spPr/>
      <dgm:t>
        <a:bodyPr/>
        <a:lstStyle/>
        <a:p>
          <a:endParaRPr lang="en-US" b="1"/>
        </a:p>
      </dgm:t>
    </dgm:pt>
    <dgm:pt modelId="{8C80C0AA-163D-46BE-A0EF-6111DF891C0F}">
      <dgm:prSet phldrT="[Text]"/>
      <dgm:spPr/>
      <dgm:t>
        <a:bodyPr/>
        <a:lstStyle/>
        <a:p>
          <a:r>
            <a:rPr lang="sq-AL" b="1" dirty="0" smtClean="0"/>
            <a:t>Industri</a:t>
          </a:r>
          <a:r>
            <a:rPr lang="it-IT" b="1" dirty="0" smtClean="0"/>
            <a:t> e lehtë përpunuese </a:t>
          </a:r>
          <a:r>
            <a:rPr lang="sq-AL" b="1" dirty="0" smtClean="0"/>
            <a:t> </a:t>
          </a:r>
          <a:r>
            <a:rPr lang="it-IT" b="1" dirty="0" smtClean="0"/>
            <a:t>(agropërpunim, druri)</a:t>
          </a:r>
          <a:endParaRPr lang="en-US" b="1" dirty="0"/>
        </a:p>
      </dgm:t>
    </dgm:pt>
    <dgm:pt modelId="{F9002A60-B0B0-490E-A8F9-A2AB0F9F07E3}" type="parTrans" cxnId="{24D67FCC-7371-449B-844B-5C0872DDC0E3}">
      <dgm:prSet/>
      <dgm:spPr/>
      <dgm:t>
        <a:bodyPr/>
        <a:lstStyle/>
        <a:p>
          <a:endParaRPr lang="en-US" b="1"/>
        </a:p>
      </dgm:t>
    </dgm:pt>
    <dgm:pt modelId="{DB9F3AD3-89C4-43A9-B748-70ECD30650A3}" type="sibTrans" cxnId="{24D67FCC-7371-449B-844B-5C0872DDC0E3}">
      <dgm:prSet/>
      <dgm:spPr/>
      <dgm:t>
        <a:bodyPr/>
        <a:lstStyle/>
        <a:p>
          <a:endParaRPr lang="en-US" b="1"/>
        </a:p>
      </dgm:t>
    </dgm:pt>
    <dgm:pt modelId="{A64C7EF2-8087-4F2E-839F-C8CDC85244C2}">
      <dgm:prSet phldrT="[Text]"/>
      <dgm:spPr/>
      <dgm:t>
        <a:bodyPr/>
        <a:lstStyle/>
        <a:p>
          <a:r>
            <a:rPr lang="it-IT" b="1" dirty="0" smtClean="0"/>
            <a:t>Kapacitete në </a:t>
          </a:r>
          <a:r>
            <a:rPr lang="sq-AL" b="1" dirty="0" smtClean="0"/>
            <a:t>industri</a:t>
          </a:r>
          <a:r>
            <a:rPr lang="it-IT" b="1" dirty="0" smtClean="0"/>
            <a:t>në</a:t>
          </a:r>
          <a:r>
            <a:rPr lang="sq-AL" b="1" dirty="0" smtClean="0"/>
            <a:t> e lehtë agropërpunuese</a:t>
          </a:r>
          <a:endParaRPr lang="en-US" b="1" dirty="0"/>
        </a:p>
      </dgm:t>
    </dgm:pt>
    <dgm:pt modelId="{D0DE60CF-BF2E-4580-8846-9B4BFAC5DD1A}" type="parTrans" cxnId="{F01E1961-7806-4AB7-9B83-4CC120B6042E}">
      <dgm:prSet/>
      <dgm:spPr/>
      <dgm:t>
        <a:bodyPr/>
        <a:lstStyle/>
        <a:p>
          <a:endParaRPr lang="en-US" b="1"/>
        </a:p>
      </dgm:t>
    </dgm:pt>
    <dgm:pt modelId="{E1C25612-A527-4560-8A3A-7A96EE6BC240}" type="sibTrans" cxnId="{F01E1961-7806-4AB7-9B83-4CC120B6042E}">
      <dgm:prSet/>
      <dgm:spPr/>
      <dgm:t>
        <a:bodyPr/>
        <a:lstStyle/>
        <a:p>
          <a:endParaRPr lang="en-US" b="1"/>
        </a:p>
      </dgm:t>
    </dgm:pt>
    <dgm:pt modelId="{C01C7F93-F703-4EC5-80B7-8E034512A7F1}">
      <dgm:prSet phldrT="[Text]"/>
      <dgm:spPr/>
      <dgm:t>
        <a:bodyPr/>
        <a:lstStyle/>
        <a:p>
          <a:r>
            <a:rPr lang="sq-AL" b="1" dirty="0" smtClean="0"/>
            <a:t>Ndërmarrjet e prodhimit në </a:t>
          </a:r>
          <a:r>
            <a:rPr lang="it-IT" b="1" dirty="0" smtClean="0"/>
            <a:t>peshkim</a:t>
          </a:r>
          <a:r>
            <a:rPr lang="sq-AL" b="1" dirty="0" smtClean="0"/>
            <a:t> kanë HACCP dhe ISO</a:t>
          </a:r>
          <a:r>
            <a:rPr lang="it-IT" b="1" dirty="0" smtClean="0"/>
            <a:t>/eksportojnë</a:t>
          </a:r>
          <a:endParaRPr lang="en-US" b="1" dirty="0"/>
        </a:p>
      </dgm:t>
    </dgm:pt>
    <dgm:pt modelId="{80C71C91-4C51-4F3B-828C-14CB2A6A6139}" type="parTrans" cxnId="{652A8DB5-076B-4FFA-AE94-841774F91377}">
      <dgm:prSet/>
      <dgm:spPr/>
      <dgm:t>
        <a:bodyPr/>
        <a:lstStyle/>
        <a:p>
          <a:endParaRPr lang="en-US" b="1"/>
        </a:p>
      </dgm:t>
    </dgm:pt>
    <dgm:pt modelId="{53603737-65E7-4FD5-8251-F4A3FE1472A0}" type="sibTrans" cxnId="{652A8DB5-076B-4FFA-AE94-841774F91377}">
      <dgm:prSet/>
      <dgm:spPr/>
      <dgm:t>
        <a:bodyPr/>
        <a:lstStyle/>
        <a:p>
          <a:endParaRPr lang="en-US" b="1"/>
        </a:p>
      </dgm:t>
    </dgm:pt>
    <dgm:pt modelId="{4F14E6DD-45D1-495D-9A47-A6F187627A73}">
      <dgm:prSet phldrT="[Text]"/>
      <dgm:spPr/>
      <dgm:t>
        <a:bodyPr/>
        <a:lstStyle/>
        <a:p>
          <a:r>
            <a:rPr lang="sq-AL" b="1" dirty="0" smtClean="0"/>
            <a:t>49%, 48% </a:t>
          </a:r>
          <a:r>
            <a:rPr lang="it-IT" b="1" dirty="0" smtClean="0"/>
            <a:t>, </a:t>
          </a:r>
          <a:r>
            <a:rPr lang="sq-AL" b="1" dirty="0" smtClean="0"/>
            <a:t> 47%</a:t>
          </a:r>
          <a:r>
            <a:rPr lang="it-IT" b="1" dirty="0" smtClean="0"/>
            <a:t>  të </a:t>
          </a:r>
          <a:r>
            <a:rPr lang="sq-AL" b="1" dirty="0" smtClean="0"/>
            <a:t>sip</a:t>
          </a:r>
          <a:r>
            <a:rPr lang="it-IT" b="1" dirty="0" smtClean="0"/>
            <a:t> mbjellë </a:t>
          </a:r>
          <a:r>
            <a:rPr lang="sq-AL" b="1" dirty="0" smtClean="0"/>
            <a:t>me foragjere, perime dhe fasule</a:t>
          </a:r>
          <a:r>
            <a:rPr lang="it-IT" b="1" dirty="0" smtClean="0"/>
            <a:t> në niv rajoni</a:t>
          </a:r>
          <a:endParaRPr lang="en-US" b="1" dirty="0"/>
        </a:p>
      </dgm:t>
    </dgm:pt>
    <dgm:pt modelId="{08CE9959-F388-496E-8C8D-5CEDC710161D}" type="parTrans" cxnId="{C5309D03-EC67-410A-B8CB-CADFF9168A78}">
      <dgm:prSet/>
      <dgm:spPr/>
      <dgm:t>
        <a:bodyPr/>
        <a:lstStyle/>
        <a:p>
          <a:endParaRPr lang="en-US" b="1"/>
        </a:p>
      </dgm:t>
    </dgm:pt>
    <dgm:pt modelId="{CBE67F1D-DC09-4606-A072-F7F33F3E1552}" type="sibTrans" cxnId="{C5309D03-EC67-410A-B8CB-CADFF9168A78}">
      <dgm:prSet/>
      <dgm:spPr/>
      <dgm:t>
        <a:bodyPr/>
        <a:lstStyle/>
        <a:p>
          <a:endParaRPr lang="en-US" b="1"/>
        </a:p>
      </dgm:t>
    </dgm:pt>
    <dgm:pt modelId="{709E3060-3FC7-4A55-B82C-1F07334E1379}">
      <dgm:prSet phldrT="[Text]"/>
      <dgm:spPr/>
      <dgm:t>
        <a:bodyPr/>
        <a:lstStyle/>
        <a:p>
          <a:r>
            <a:rPr lang="sq-AL" b="1" dirty="0" smtClean="0"/>
            <a:t>100% e sipërfaqeve të mbjella me agrume </a:t>
          </a:r>
          <a:endParaRPr lang="en-US" b="1" dirty="0"/>
        </a:p>
      </dgm:t>
    </dgm:pt>
    <dgm:pt modelId="{ABCB3299-E4B4-40CE-8254-C9F4CC4EFC7E}" type="parTrans" cxnId="{B483E2F8-961C-452F-905F-2D11933B7328}">
      <dgm:prSet/>
      <dgm:spPr/>
      <dgm:t>
        <a:bodyPr/>
        <a:lstStyle/>
        <a:p>
          <a:endParaRPr lang="sr-Latn-CS" b="1"/>
        </a:p>
      </dgm:t>
    </dgm:pt>
    <dgm:pt modelId="{D0BA5555-4338-4E4C-AD72-40B4F93E7515}" type="sibTrans" cxnId="{B483E2F8-961C-452F-905F-2D11933B7328}">
      <dgm:prSet/>
      <dgm:spPr/>
      <dgm:t>
        <a:bodyPr/>
        <a:lstStyle/>
        <a:p>
          <a:endParaRPr lang="sr-Latn-CS" b="1"/>
        </a:p>
      </dgm:t>
    </dgm:pt>
    <dgm:pt modelId="{86986DC3-0718-4477-93BE-F6E3EAB48C84}">
      <dgm:prSet phldrT="[Text]"/>
      <dgm:spPr/>
      <dgm:t>
        <a:bodyPr/>
        <a:lstStyle/>
        <a:p>
          <a:r>
            <a:rPr lang="sq-AL" b="1" dirty="0" smtClean="0"/>
            <a:t>55% </a:t>
          </a:r>
          <a:r>
            <a:rPr lang="it-IT" b="1" dirty="0" smtClean="0"/>
            <a:t>e </a:t>
          </a:r>
          <a:r>
            <a:rPr lang="sq-AL" b="1" dirty="0" smtClean="0"/>
            <a:t>prodh</a:t>
          </a:r>
          <a:r>
            <a:rPr lang="it-IT" b="1" dirty="0" smtClean="0"/>
            <a:t>. ullinjve</a:t>
          </a:r>
          <a:r>
            <a:rPr lang="sq-AL" b="1" dirty="0" smtClean="0"/>
            <a:t> në nivel qarku, Vreshti (39%)</a:t>
          </a:r>
          <a:r>
            <a:rPr lang="it-IT" b="1" dirty="0" smtClean="0"/>
            <a:t>;</a:t>
          </a:r>
          <a:r>
            <a:rPr lang="sq-AL" b="1" dirty="0" smtClean="0"/>
            <a:t> pemët frutore e pjergullat </a:t>
          </a:r>
          <a:r>
            <a:rPr lang="it-IT" b="1" dirty="0" smtClean="0"/>
            <a:t>1/3</a:t>
          </a:r>
          <a:endParaRPr lang="en-US" b="1" dirty="0"/>
        </a:p>
      </dgm:t>
    </dgm:pt>
    <dgm:pt modelId="{0705D89A-3102-4042-8AB2-6F4A1D6F1550}" type="parTrans" cxnId="{884A9AF4-FB47-47E9-A876-D0DAE6320F32}">
      <dgm:prSet/>
      <dgm:spPr/>
      <dgm:t>
        <a:bodyPr/>
        <a:lstStyle/>
        <a:p>
          <a:endParaRPr lang="sr-Latn-CS" b="1"/>
        </a:p>
      </dgm:t>
    </dgm:pt>
    <dgm:pt modelId="{088A6F1F-CA72-44BF-A516-0DE6A53683CA}" type="sibTrans" cxnId="{884A9AF4-FB47-47E9-A876-D0DAE6320F32}">
      <dgm:prSet/>
      <dgm:spPr/>
      <dgm:t>
        <a:bodyPr/>
        <a:lstStyle/>
        <a:p>
          <a:endParaRPr lang="sr-Latn-CS" b="1"/>
        </a:p>
      </dgm:t>
    </dgm:pt>
    <dgm:pt modelId="{BD1A3AA0-FA33-4B5F-B068-0DCC3C6F034E}">
      <dgm:prSet phldrT="[Text]"/>
      <dgm:spPr/>
      <dgm:t>
        <a:bodyPr/>
        <a:lstStyle/>
        <a:p>
          <a:r>
            <a:rPr lang="sq-AL" b="1" dirty="0" smtClean="0"/>
            <a:t>62% e</a:t>
          </a:r>
          <a:r>
            <a:rPr lang="it-IT" b="1" dirty="0" smtClean="0"/>
            <a:t> nr të </a:t>
          </a:r>
          <a:r>
            <a:rPr lang="sq-AL" b="1" dirty="0" smtClean="0"/>
            <a:t>derrave  </a:t>
          </a:r>
          <a:r>
            <a:rPr lang="it-IT" b="1" dirty="0" smtClean="0"/>
            <a:t>në nivel </a:t>
          </a:r>
          <a:r>
            <a:rPr lang="sq-AL" b="1" dirty="0" smtClean="0"/>
            <a:t>qarku dhe 26% nivel</a:t>
          </a:r>
          <a:r>
            <a:rPr lang="it-IT" b="1" dirty="0" smtClean="0"/>
            <a:t> </a:t>
          </a:r>
          <a:r>
            <a:rPr lang="sq-AL" b="1" dirty="0" smtClean="0"/>
            <a:t>komb)</a:t>
          </a:r>
          <a:r>
            <a:rPr lang="it-IT" b="1" dirty="0" smtClean="0"/>
            <a:t>. </a:t>
          </a:r>
          <a:r>
            <a:rPr lang="sq-AL" b="1" dirty="0" smtClean="0"/>
            <a:t>18% e prodhimit kombëtar</a:t>
          </a:r>
          <a:r>
            <a:rPr lang="it-IT" b="1" dirty="0" smtClean="0"/>
            <a:t> në mish derri</a:t>
          </a:r>
          <a:endParaRPr lang="en-US" b="1" dirty="0"/>
        </a:p>
      </dgm:t>
    </dgm:pt>
    <dgm:pt modelId="{FF39AA8B-9C1A-4EEF-9EAA-3E3F8305027D}" type="parTrans" cxnId="{2ACB5C89-25B9-4CA5-B483-46CD84D28ECF}">
      <dgm:prSet/>
      <dgm:spPr/>
      <dgm:t>
        <a:bodyPr/>
        <a:lstStyle/>
        <a:p>
          <a:endParaRPr lang="sr-Latn-CS" b="1"/>
        </a:p>
      </dgm:t>
    </dgm:pt>
    <dgm:pt modelId="{B40A5285-8006-4FEC-B800-66AA64CABA16}" type="sibTrans" cxnId="{2ACB5C89-25B9-4CA5-B483-46CD84D28ECF}">
      <dgm:prSet/>
      <dgm:spPr/>
      <dgm:t>
        <a:bodyPr/>
        <a:lstStyle/>
        <a:p>
          <a:endParaRPr lang="sr-Latn-CS" b="1"/>
        </a:p>
      </dgm:t>
    </dgm:pt>
    <dgm:pt modelId="{1654FC8A-7D0C-4182-ACBE-2ED0FAE34112}">
      <dgm:prSet phldrT="[Text]"/>
      <dgm:spPr/>
      <dgm:t>
        <a:bodyPr/>
        <a:lstStyle/>
        <a:p>
          <a:r>
            <a:rPr lang="it-IT" b="1" dirty="0" smtClean="0"/>
            <a:t>+50% </a:t>
          </a:r>
          <a:r>
            <a:rPr lang="sq-AL" b="1" dirty="0" smtClean="0"/>
            <a:t>e prodhimtarisë rajonale në qumësht, mish dhe lesh</a:t>
          </a:r>
          <a:endParaRPr lang="en-US" b="1" dirty="0"/>
        </a:p>
      </dgm:t>
    </dgm:pt>
    <dgm:pt modelId="{7E3A4949-C184-49B7-A3BC-6383D6CC8EDF}" type="parTrans" cxnId="{D56159E8-36B1-4EBA-9E98-F3D4A8DDB596}">
      <dgm:prSet/>
      <dgm:spPr/>
      <dgm:t>
        <a:bodyPr/>
        <a:lstStyle/>
        <a:p>
          <a:endParaRPr lang="sr-Latn-CS" b="1"/>
        </a:p>
      </dgm:t>
    </dgm:pt>
    <dgm:pt modelId="{72DF502A-4EA6-441F-95D9-FFB133CAB0B2}" type="sibTrans" cxnId="{D56159E8-36B1-4EBA-9E98-F3D4A8DDB596}">
      <dgm:prSet/>
      <dgm:spPr/>
      <dgm:t>
        <a:bodyPr/>
        <a:lstStyle/>
        <a:p>
          <a:endParaRPr lang="sr-Latn-CS" b="1"/>
        </a:p>
      </dgm:t>
    </dgm:pt>
    <dgm:pt modelId="{6230BED8-6FF8-48B0-95A7-9D1C7727920A}">
      <dgm:prSet phldrT="[Text]"/>
      <dgm:spPr/>
      <dgm:t>
        <a:bodyPr/>
        <a:lstStyle/>
        <a:p>
          <a:r>
            <a:rPr lang="it-IT" b="1" dirty="0" smtClean="0"/>
            <a:t>Produkte tipike tradicionale</a:t>
          </a:r>
          <a:endParaRPr lang="en-US" b="1" dirty="0"/>
        </a:p>
      </dgm:t>
    </dgm:pt>
    <dgm:pt modelId="{BF9DB265-FF8D-4ABA-8177-A40A49543245}" type="parTrans" cxnId="{BE4314F1-530E-46E5-B41D-CB8B891D4EA3}">
      <dgm:prSet/>
      <dgm:spPr/>
      <dgm:t>
        <a:bodyPr/>
        <a:lstStyle/>
        <a:p>
          <a:endParaRPr lang="sr-Latn-CS" b="1"/>
        </a:p>
      </dgm:t>
    </dgm:pt>
    <dgm:pt modelId="{33B7D716-A5EA-4629-905D-096A44507287}" type="sibTrans" cxnId="{BE4314F1-530E-46E5-B41D-CB8B891D4EA3}">
      <dgm:prSet/>
      <dgm:spPr/>
      <dgm:t>
        <a:bodyPr/>
        <a:lstStyle/>
        <a:p>
          <a:endParaRPr lang="sr-Latn-CS" b="1"/>
        </a:p>
      </dgm:t>
    </dgm:pt>
    <dgm:pt modelId="{D604AB31-5791-45FC-91BC-2CE544FB5A26}">
      <dgm:prSet phldrT="[Text]"/>
      <dgm:spPr/>
      <dgm:t>
        <a:bodyPr/>
        <a:lstStyle/>
        <a:p>
          <a:r>
            <a:rPr lang="sq-AL" b="1" dirty="0" smtClean="0"/>
            <a:t>pozicion gjeografik </a:t>
          </a:r>
          <a:r>
            <a:rPr lang="it-IT" b="1" dirty="0" smtClean="0"/>
            <a:t>i</a:t>
          </a:r>
          <a:r>
            <a:rPr lang="sq-AL" b="1" dirty="0" smtClean="0"/>
            <a:t>favorshëm, akses </a:t>
          </a:r>
          <a:r>
            <a:rPr lang="it-IT" b="1" dirty="0" smtClean="0"/>
            <a:t>i</a:t>
          </a:r>
          <a:r>
            <a:rPr lang="sq-AL" b="1" dirty="0" smtClean="0"/>
            <a:t> lehtë në infrastrukturat kryesore</a:t>
          </a:r>
          <a:endParaRPr lang="en-US" b="1" dirty="0"/>
        </a:p>
      </dgm:t>
    </dgm:pt>
    <dgm:pt modelId="{DBE9C58F-F455-415C-A0C1-4D2B84BCBCA1}" type="parTrans" cxnId="{A7019A84-BD6B-4F97-B256-193BF1ADDA1F}">
      <dgm:prSet/>
      <dgm:spPr/>
      <dgm:t>
        <a:bodyPr/>
        <a:lstStyle/>
        <a:p>
          <a:endParaRPr lang="sr-Latn-CS" b="1"/>
        </a:p>
      </dgm:t>
    </dgm:pt>
    <dgm:pt modelId="{A4BAE6EC-F5BF-4C83-8AA8-3A96ECA8F02E}" type="sibTrans" cxnId="{A7019A84-BD6B-4F97-B256-193BF1ADDA1F}">
      <dgm:prSet/>
      <dgm:spPr/>
      <dgm:t>
        <a:bodyPr/>
        <a:lstStyle/>
        <a:p>
          <a:endParaRPr lang="sr-Latn-CS" b="1"/>
        </a:p>
      </dgm:t>
    </dgm:pt>
    <dgm:pt modelId="{52F4F6B6-2B09-44CF-AD9F-6BA5E4A0A13F}">
      <dgm:prSet/>
      <dgm:spPr/>
      <dgm:t>
        <a:bodyPr/>
        <a:lstStyle/>
        <a:p>
          <a:r>
            <a:rPr lang="it-IT" b="1" dirty="0" smtClean="0"/>
            <a:t>Investime të larta në peshkim</a:t>
          </a:r>
          <a:endParaRPr lang="en-US" b="1" dirty="0"/>
        </a:p>
      </dgm:t>
    </dgm:pt>
    <dgm:pt modelId="{F57E3A28-BB38-4586-A22C-244768E90EE8}" type="parTrans" cxnId="{D67BD454-438E-4A48-93D9-B4F2C3BC4612}">
      <dgm:prSet/>
      <dgm:spPr/>
      <dgm:t>
        <a:bodyPr/>
        <a:lstStyle/>
        <a:p>
          <a:endParaRPr lang="en-US" b="1"/>
        </a:p>
      </dgm:t>
    </dgm:pt>
    <dgm:pt modelId="{B7CB99D3-8DF2-4AF3-BE47-58135C72AA77}" type="sibTrans" cxnId="{D67BD454-438E-4A48-93D9-B4F2C3BC4612}">
      <dgm:prSet/>
      <dgm:spPr/>
      <dgm:t>
        <a:bodyPr/>
        <a:lstStyle/>
        <a:p>
          <a:endParaRPr lang="en-US" b="1"/>
        </a:p>
      </dgm:t>
    </dgm:pt>
    <dgm:pt modelId="{7CEC2CFB-42C8-49B4-93D6-36262FBCCC02}">
      <dgm:prSet phldrT="[Text]"/>
      <dgm:spPr/>
      <dgm:t>
        <a:bodyPr/>
        <a:lstStyle/>
        <a:p>
          <a:r>
            <a:rPr lang="sq-AL" b="1" dirty="0" smtClean="0"/>
            <a:t>peshkimi dhe produkt</a:t>
          </a:r>
          <a:r>
            <a:rPr lang="it-IT" b="1" dirty="0" smtClean="0"/>
            <a:t>et </a:t>
          </a:r>
          <a:r>
            <a:rPr lang="sq-AL" b="1" dirty="0" smtClean="0"/>
            <a:t>ujore  rritje edhe në nivel kombëtar</a:t>
          </a:r>
          <a:endParaRPr lang="en-US" b="1" dirty="0"/>
        </a:p>
      </dgm:t>
    </dgm:pt>
    <dgm:pt modelId="{91F1EF1A-7122-4C78-9C34-2E97D8B9F7C8}" type="parTrans" cxnId="{29C39121-8278-4109-950E-A33D07BAF46F}">
      <dgm:prSet/>
      <dgm:spPr/>
      <dgm:t>
        <a:bodyPr/>
        <a:lstStyle/>
        <a:p>
          <a:endParaRPr lang="sr-Latn-CS" b="1"/>
        </a:p>
      </dgm:t>
    </dgm:pt>
    <dgm:pt modelId="{3E274D0E-E3F0-46C8-9168-5997D5992457}" type="sibTrans" cxnId="{29C39121-8278-4109-950E-A33D07BAF46F}">
      <dgm:prSet/>
      <dgm:spPr/>
      <dgm:t>
        <a:bodyPr/>
        <a:lstStyle/>
        <a:p>
          <a:endParaRPr lang="sr-Latn-CS" b="1"/>
        </a:p>
      </dgm:t>
    </dgm:pt>
    <dgm:pt modelId="{5A4F5391-9A14-4714-A23C-501284352D54}">
      <dgm:prSet phldrT="[Text]"/>
      <dgm:spPr/>
      <dgm:t>
        <a:bodyPr/>
        <a:lstStyle/>
        <a:p>
          <a:r>
            <a:rPr lang="it-IT" b="1" dirty="0" smtClean="0"/>
            <a:t>Av të tjera për peshkimin; </a:t>
          </a:r>
          <a:r>
            <a:rPr lang="sq-AL" b="1" dirty="0" smtClean="0"/>
            <a:t>pozicioni gjeografik i favorshë</a:t>
          </a:r>
          <a:r>
            <a:rPr lang="it-IT" b="1" dirty="0" smtClean="0"/>
            <a:t>m; </a:t>
          </a:r>
          <a:r>
            <a:rPr lang="sq-AL" b="1" dirty="0" smtClean="0"/>
            <a:t>resurset e pasura ujore;  mundësi punësimi</a:t>
          </a:r>
          <a:r>
            <a:rPr lang="it-IT" b="1" dirty="0" smtClean="0"/>
            <a:t>; </a:t>
          </a:r>
          <a:r>
            <a:rPr lang="sq-AL" b="1" dirty="0" smtClean="0"/>
            <a:t>bilanci tregtar pozitiv në terma të vlerës) </a:t>
          </a:r>
          <a:endParaRPr lang="en-US" b="1" dirty="0"/>
        </a:p>
      </dgm:t>
    </dgm:pt>
    <dgm:pt modelId="{380D965A-E36F-4D36-82ED-E1E34A940507}" type="parTrans" cxnId="{61EB9445-5A41-45AC-A105-4475FF69DDFF}">
      <dgm:prSet/>
      <dgm:spPr/>
      <dgm:t>
        <a:bodyPr/>
        <a:lstStyle/>
        <a:p>
          <a:endParaRPr lang="sr-Latn-CS" b="1"/>
        </a:p>
      </dgm:t>
    </dgm:pt>
    <dgm:pt modelId="{F18ABA92-4BC7-47A7-99DA-E69C6E0C282E}" type="sibTrans" cxnId="{61EB9445-5A41-45AC-A105-4475FF69DDFF}">
      <dgm:prSet/>
      <dgm:spPr/>
      <dgm:t>
        <a:bodyPr/>
        <a:lstStyle/>
        <a:p>
          <a:endParaRPr lang="sr-Latn-CS" b="1"/>
        </a:p>
      </dgm:t>
    </dgm:pt>
    <dgm:pt modelId="{D1A0AB88-FCBF-41AA-91B9-74A302F9BADB}">
      <dgm:prSet phldrT="[Text]"/>
      <dgm:spPr/>
      <dgm:t>
        <a:bodyPr/>
        <a:lstStyle/>
        <a:p>
          <a:r>
            <a:rPr lang="sq-AL" b="1" dirty="0" smtClean="0"/>
            <a:t>Porti i Shëngjinit </a:t>
          </a:r>
          <a:r>
            <a:rPr lang="it-IT" b="1" dirty="0" smtClean="0"/>
            <a:t>-</a:t>
          </a:r>
          <a:r>
            <a:rPr lang="sq-AL" b="1" dirty="0" smtClean="0"/>
            <a:t> nyje e rëndësishme operative dhe logjistike për këto industri</a:t>
          </a:r>
          <a:endParaRPr lang="en-US" b="1" dirty="0"/>
        </a:p>
      </dgm:t>
    </dgm:pt>
    <dgm:pt modelId="{FA00584D-2554-4772-9933-7DF73740023B}" type="parTrans" cxnId="{D41385FB-ABD0-4C01-8929-46AB71D243A4}">
      <dgm:prSet/>
      <dgm:spPr/>
      <dgm:t>
        <a:bodyPr/>
        <a:lstStyle/>
        <a:p>
          <a:endParaRPr lang="sr-Latn-CS" b="1"/>
        </a:p>
      </dgm:t>
    </dgm:pt>
    <dgm:pt modelId="{66E145D8-713F-46F2-956D-13F4EA07CBCC}" type="sibTrans" cxnId="{D41385FB-ABD0-4C01-8929-46AB71D243A4}">
      <dgm:prSet/>
      <dgm:spPr/>
      <dgm:t>
        <a:bodyPr/>
        <a:lstStyle/>
        <a:p>
          <a:endParaRPr lang="sr-Latn-CS" b="1"/>
        </a:p>
      </dgm:t>
    </dgm:pt>
    <dgm:pt modelId="{CD318F4D-C890-4277-A877-A222277BF1EE}">
      <dgm:prSet phldrT="[Text]"/>
      <dgm:spPr/>
      <dgm:t>
        <a:bodyPr/>
        <a:lstStyle/>
        <a:p>
          <a:r>
            <a:rPr lang="it-IT" b="1" dirty="0" smtClean="0"/>
            <a:t>Orientim </a:t>
          </a:r>
          <a:r>
            <a:rPr lang="sq-AL" b="1" dirty="0" smtClean="0"/>
            <a:t>drejt përpunimit të frutave,  perimeve, ullinjve  dhe prodhimeve blegtorale</a:t>
          </a:r>
          <a:endParaRPr lang="en-US" b="1" dirty="0"/>
        </a:p>
      </dgm:t>
    </dgm:pt>
    <dgm:pt modelId="{79F61A6F-ADC0-4E7C-B57A-1D2C1D22869B}" type="parTrans" cxnId="{D1FC24D6-FC89-490C-A23B-E65AEF9C85F8}">
      <dgm:prSet/>
      <dgm:spPr/>
      <dgm:t>
        <a:bodyPr/>
        <a:lstStyle/>
        <a:p>
          <a:endParaRPr lang="sr-Latn-CS" b="1"/>
        </a:p>
      </dgm:t>
    </dgm:pt>
    <dgm:pt modelId="{551740D8-CD27-4442-90D8-546A73D0B206}" type="sibTrans" cxnId="{D1FC24D6-FC89-490C-A23B-E65AEF9C85F8}">
      <dgm:prSet/>
      <dgm:spPr/>
      <dgm:t>
        <a:bodyPr/>
        <a:lstStyle/>
        <a:p>
          <a:endParaRPr lang="sr-Latn-CS" b="1"/>
        </a:p>
      </dgm:t>
    </dgm:pt>
    <dgm:pt modelId="{AECBA781-7004-4259-B4EC-631EBE4DE455}">
      <dgm:prSet phldrT="[Text]"/>
      <dgm:spPr/>
      <dgm:t>
        <a:bodyPr/>
        <a:lstStyle/>
        <a:p>
          <a:r>
            <a:rPr lang="sq-AL" b="1" dirty="0" smtClean="0"/>
            <a:t>73 subjekte agroindustriale</a:t>
          </a:r>
          <a:endParaRPr lang="en-US" b="1" dirty="0"/>
        </a:p>
      </dgm:t>
    </dgm:pt>
    <dgm:pt modelId="{3FF91564-71AD-4B63-BA54-97BD496EAF7A}" type="parTrans" cxnId="{69D91AC2-BDA5-48EB-AD98-A3685A99C0A1}">
      <dgm:prSet/>
      <dgm:spPr/>
      <dgm:t>
        <a:bodyPr/>
        <a:lstStyle/>
        <a:p>
          <a:endParaRPr lang="sr-Latn-CS" b="1"/>
        </a:p>
      </dgm:t>
    </dgm:pt>
    <dgm:pt modelId="{E5914379-4FC2-4751-8953-8A197735FE40}" type="sibTrans" cxnId="{69D91AC2-BDA5-48EB-AD98-A3685A99C0A1}">
      <dgm:prSet/>
      <dgm:spPr/>
      <dgm:t>
        <a:bodyPr/>
        <a:lstStyle/>
        <a:p>
          <a:endParaRPr lang="sr-Latn-CS" b="1"/>
        </a:p>
      </dgm:t>
    </dgm:pt>
    <dgm:pt modelId="{094D0BB4-9F3D-4F82-B9EA-B5C0D23349DE}">
      <dgm:prSet/>
      <dgm:spPr/>
      <dgm:t>
        <a:bodyPr/>
        <a:lstStyle/>
        <a:p>
          <a:r>
            <a:rPr lang="it-IT" b="1" dirty="0" smtClean="0"/>
            <a:t>Agro industria P</a:t>
          </a:r>
          <a:r>
            <a:rPr lang="sq-AL" b="1" dirty="0" smtClean="0"/>
            <a:t>unëso</a:t>
          </a:r>
          <a:r>
            <a:rPr lang="it-IT" b="1" dirty="0" smtClean="0"/>
            <a:t>n</a:t>
          </a:r>
          <a:r>
            <a:rPr lang="sq-AL" b="1" dirty="0" smtClean="0"/>
            <a:t> 657 persona </a:t>
          </a:r>
          <a:endParaRPr lang="it-IT" b="1" dirty="0" smtClean="0"/>
        </a:p>
      </dgm:t>
    </dgm:pt>
    <dgm:pt modelId="{D276D5EA-C13F-4312-85BC-098C362575FF}" type="parTrans" cxnId="{40EC3922-A338-4874-94F0-F7890D595AE5}">
      <dgm:prSet/>
      <dgm:spPr/>
      <dgm:t>
        <a:bodyPr/>
        <a:lstStyle/>
        <a:p>
          <a:endParaRPr lang="en-US" b="1"/>
        </a:p>
      </dgm:t>
    </dgm:pt>
    <dgm:pt modelId="{92CE6425-F69F-4E97-BB14-9919B726F932}" type="sibTrans" cxnId="{40EC3922-A338-4874-94F0-F7890D595AE5}">
      <dgm:prSet/>
      <dgm:spPr/>
      <dgm:t>
        <a:bodyPr/>
        <a:lstStyle/>
        <a:p>
          <a:endParaRPr lang="en-US" b="1"/>
        </a:p>
      </dgm:t>
    </dgm:pt>
    <dgm:pt modelId="{556CB31D-EFF5-41F0-8E65-E460B00FA798}">
      <dgm:prSet/>
      <dgm:spPr/>
      <dgm:t>
        <a:bodyPr/>
        <a:lstStyle/>
        <a:p>
          <a:r>
            <a:rPr lang="sq-AL" b="1" dirty="0" smtClean="0"/>
            <a:t>biznese; prodhim peshku, fabrika vaji dhe vere, baxho, furra buke, piceri, byrektore, fast food dhe pastiçeri</a:t>
          </a:r>
          <a:endParaRPr lang="it-IT" b="1" dirty="0" smtClean="0"/>
        </a:p>
      </dgm:t>
    </dgm:pt>
    <dgm:pt modelId="{48612600-ADA5-480A-9F3F-2062E7819B44}" type="parTrans" cxnId="{E0092D35-A5AC-4368-90AE-AF0884E067AE}">
      <dgm:prSet/>
      <dgm:spPr/>
      <dgm:t>
        <a:bodyPr/>
        <a:lstStyle/>
        <a:p>
          <a:endParaRPr lang="en-US" b="1"/>
        </a:p>
      </dgm:t>
    </dgm:pt>
    <dgm:pt modelId="{F8ADBCF3-6FE8-47A6-92DE-3EC0D115CFA3}" type="sibTrans" cxnId="{E0092D35-A5AC-4368-90AE-AF0884E067AE}">
      <dgm:prSet/>
      <dgm:spPr/>
      <dgm:t>
        <a:bodyPr/>
        <a:lstStyle/>
        <a:p>
          <a:endParaRPr lang="en-US" b="1"/>
        </a:p>
      </dgm:t>
    </dgm:pt>
    <dgm:pt modelId="{C776E32C-21DC-4B60-A19B-1F1466113B57}">
      <dgm:prSet/>
      <dgm:spPr/>
      <dgm:t>
        <a:bodyPr/>
        <a:lstStyle/>
        <a:p>
          <a:r>
            <a:rPr lang="sq-AL" b="1" dirty="0" smtClean="0"/>
            <a:t>Prodhimet tipike bujqësore dhe blegtorale</a:t>
          </a:r>
          <a:r>
            <a:rPr lang="it-IT" b="1" dirty="0" smtClean="0"/>
            <a:t>: r</a:t>
          </a:r>
          <a:r>
            <a:rPr lang="sq-AL" b="1" dirty="0" smtClean="0"/>
            <a:t>rushi/ver</a:t>
          </a:r>
          <a:r>
            <a:rPr lang="it-IT" b="1" dirty="0" smtClean="0"/>
            <a:t>a</a:t>
          </a:r>
          <a:r>
            <a:rPr lang="sq-AL" b="1" dirty="0" smtClean="0"/>
            <a:t> Kallmet, </a:t>
          </a:r>
          <a:r>
            <a:rPr lang="it-IT" b="1" dirty="0" smtClean="0"/>
            <a:t> vaji ullirit Kallmet, </a:t>
          </a:r>
          <a:r>
            <a:rPr lang="sq-AL" b="1" dirty="0" smtClean="0"/>
            <a:t>raki</a:t>
          </a:r>
          <a:r>
            <a:rPr lang="it-IT" b="1" dirty="0" smtClean="0"/>
            <a:t>a</a:t>
          </a:r>
          <a:r>
            <a:rPr lang="sq-AL" b="1" dirty="0" smtClean="0"/>
            <a:t> e Lezhës</a:t>
          </a:r>
          <a:r>
            <a:rPr lang="it-IT" b="1" dirty="0" smtClean="0"/>
            <a:t>, </a:t>
          </a:r>
          <a:r>
            <a:rPr lang="sq-AL" b="1" dirty="0" smtClean="0"/>
            <a:t>gjeli</a:t>
          </a:r>
          <a:r>
            <a:rPr lang="it-IT" b="1" dirty="0" smtClean="0"/>
            <a:t> i </a:t>
          </a:r>
          <a:r>
            <a:rPr lang="sq-AL" b="1" dirty="0" smtClean="0"/>
            <a:t>detit </a:t>
          </a:r>
          <a:r>
            <a:rPr lang="it-IT" b="1" dirty="0" smtClean="0"/>
            <a:t>dhe </a:t>
          </a:r>
          <a:r>
            <a:rPr lang="sq-AL" b="1" dirty="0" smtClean="0"/>
            <a:t>djathi </a:t>
          </a:r>
          <a:r>
            <a:rPr lang="it-IT" b="1" dirty="0" smtClean="0"/>
            <a:t>i</a:t>
          </a:r>
          <a:r>
            <a:rPr lang="sq-AL" b="1" dirty="0" smtClean="0"/>
            <a:t> Zadrimës</a:t>
          </a:r>
          <a:r>
            <a:rPr lang="it-IT" b="1" dirty="0" smtClean="0"/>
            <a:t>, mishi i derrit</a:t>
          </a:r>
          <a:endParaRPr lang="en-US" b="1" dirty="0" smtClean="0"/>
        </a:p>
      </dgm:t>
    </dgm:pt>
    <dgm:pt modelId="{B108906D-2E43-4DB9-B1AC-2FA2BE5ACCE6}" type="parTrans" cxnId="{5044ECBB-3772-45E3-A767-D2D0D20A6566}">
      <dgm:prSet/>
      <dgm:spPr/>
      <dgm:t>
        <a:bodyPr/>
        <a:lstStyle/>
        <a:p>
          <a:endParaRPr lang="en-US" b="1"/>
        </a:p>
      </dgm:t>
    </dgm:pt>
    <dgm:pt modelId="{A3CE0F91-A17F-4C40-865E-CAEB4B110C58}" type="sibTrans" cxnId="{5044ECBB-3772-45E3-A767-D2D0D20A6566}">
      <dgm:prSet/>
      <dgm:spPr/>
      <dgm:t>
        <a:bodyPr/>
        <a:lstStyle/>
        <a:p>
          <a:endParaRPr lang="en-US" b="1"/>
        </a:p>
      </dgm:t>
    </dgm:pt>
    <dgm:pt modelId="{F2771904-147B-448A-A400-95FD52C8B763}">
      <dgm:prSet phldrT="[Text]"/>
      <dgm:spPr/>
      <dgm:t>
        <a:bodyPr/>
        <a:lstStyle/>
        <a:p>
          <a:r>
            <a:rPr lang="sq-AL" b="1" dirty="0" smtClean="0"/>
            <a:t>pozicion gjeografik të përshtatshëm</a:t>
          </a:r>
          <a:endParaRPr lang="en-US" b="1" dirty="0"/>
        </a:p>
      </dgm:t>
    </dgm:pt>
    <dgm:pt modelId="{1AD0775F-0598-4D7C-B142-88A95AE19E5A}" type="parTrans" cxnId="{01A04465-0B2D-4965-8A14-A12522506D06}">
      <dgm:prSet/>
      <dgm:spPr/>
      <dgm:t>
        <a:bodyPr/>
        <a:lstStyle/>
        <a:p>
          <a:endParaRPr lang="sr-Latn-CS" b="1"/>
        </a:p>
      </dgm:t>
    </dgm:pt>
    <dgm:pt modelId="{4CA6D797-DF0C-443F-8C98-8C2E3C24E115}" type="sibTrans" cxnId="{01A04465-0B2D-4965-8A14-A12522506D06}">
      <dgm:prSet/>
      <dgm:spPr/>
      <dgm:t>
        <a:bodyPr/>
        <a:lstStyle/>
        <a:p>
          <a:endParaRPr lang="sr-Latn-CS" b="1"/>
        </a:p>
      </dgm:t>
    </dgm:pt>
    <dgm:pt modelId="{4BEF186D-773D-4E9C-B448-3516617F6C33}">
      <dgm:prSet phldrT="[Text]"/>
      <dgm:spPr/>
      <dgm:t>
        <a:bodyPr/>
        <a:lstStyle/>
        <a:p>
          <a:r>
            <a:rPr lang="sq-AL" b="1" dirty="0" smtClean="0"/>
            <a:t> gjatësia e vijës bregdetare (38 km)</a:t>
          </a:r>
          <a:endParaRPr lang="en-US" b="1" dirty="0"/>
        </a:p>
      </dgm:t>
    </dgm:pt>
    <dgm:pt modelId="{73A2292E-C725-4711-86E7-B7DE4F766FD4}" type="parTrans" cxnId="{D427FCE3-1CBC-4A54-87C9-A83741A475AB}">
      <dgm:prSet/>
      <dgm:spPr/>
      <dgm:t>
        <a:bodyPr/>
        <a:lstStyle/>
        <a:p>
          <a:endParaRPr lang="sr-Latn-CS" b="1"/>
        </a:p>
      </dgm:t>
    </dgm:pt>
    <dgm:pt modelId="{B401BBC0-4192-4A86-A0E3-EDFD5B2B6B4B}" type="sibTrans" cxnId="{D427FCE3-1CBC-4A54-87C9-A83741A475AB}">
      <dgm:prSet/>
      <dgm:spPr/>
      <dgm:t>
        <a:bodyPr/>
        <a:lstStyle/>
        <a:p>
          <a:endParaRPr lang="sr-Latn-CS" b="1"/>
        </a:p>
      </dgm:t>
    </dgm:pt>
    <dgm:pt modelId="{6D14BE7C-BA4D-4350-A21E-01C6413821BB}">
      <dgm:prSet phldrT="[Text]"/>
      <dgm:spPr/>
      <dgm:t>
        <a:bodyPr/>
        <a:lstStyle/>
        <a:p>
          <a:r>
            <a:rPr lang="sq-AL" b="1" dirty="0" smtClean="0"/>
            <a:t>trashëgimi  të pasur arkeologjike</a:t>
          </a:r>
          <a:r>
            <a:rPr lang="it-IT" b="1" dirty="0" smtClean="0"/>
            <a:t>, </a:t>
          </a:r>
          <a:r>
            <a:rPr lang="sq-AL" b="1" dirty="0" smtClean="0"/>
            <a:t>etno-kulturore e historike</a:t>
          </a:r>
          <a:endParaRPr lang="en-US" b="1" dirty="0"/>
        </a:p>
      </dgm:t>
    </dgm:pt>
    <dgm:pt modelId="{9659864C-CAA7-4ADC-82FB-59D76CE77A2E}" type="parTrans" cxnId="{D501658C-7708-4D3A-AD36-9AF590C536CE}">
      <dgm:prSet/>
      <dgm:spPr/>
      <dgm:t>
        <a:bodyPr/>
        <a:lstStyle/>
        <a:p>
          <a:endParaRPr lang="sr-Latn-CS" b="1"/>
        </a:p>
      </dgm:t>
    </dgm:pt>
    <dgm:pt modelId="{5DF81D81-A06F-4C6A-81FC-30EFA2547A09}" type="sibTrans" cxnId="{D501658C-7708-4D3A-AD36-9AF590C536CE}">
      <dgm:prSet/>
      <dgm:spPr/>
      <dgm:t>
        <a:bodyPr/>
        <a:lstStyle/>
        <a:p>
          <a:endParaRPr lang="sr-Latn-CS" b="1"/>
        </a:p>
      </dgm:t>
    </dgm:pt>
    <dgm:pt modelId="{22525EDD-0412-47FC-8710-A116EA19604A}">
      <dgm:prSet phldrT="[Text]"/>
      <dgm:spPr/>
      <dgm:t>
        <a:bodyPr/>
        <a:lstStyle/>
        <a:p>
          <a:r>
            <a:rPr lang="sq-AL" b="1" dirty="0" smtClean="0"/>
            <a:t>tradita të zhvilluar të mikpritjes dhe gatimeve tradicionale</a:t>
          </a:r>
          <a:endParaRPr lang="en-US" b="1" dirty="0"/>
        </a:p>
      </dgm:t>
    </dgm:pt>
    <dgm:pt modelId="{57946F03-E6F9-40C6-8D3D-9625F69500D3}" type="parTrans" cxnId="{EC116AFE-19E0-4FDE-AEEE-E68C2BE9E37A}">
      <dgm:prSet/>
      <dgm:spPr/>
      <dgm:t>
        <a:bodyPr/>
        <a:lstStyle/>
        <a:p>
          <a:endParaRPr lang="sr-Latn-CS" b="1"/>
        </a:p>
      </dgm:t>
    </dgm:pt>
    <dgm:pt modelId="{ECA28A3E-8644-4804-B9B1-6506411C64B9}" type="sibTrans" cxnId="{EC116AFE-19E0-4FDE-AEEE-E68C2BE9E37A}">
      <dgm:prSet/>
      <dgm:spPr/>
      <dgm:t>
        <a:bodyPr/>
        <a:lstStyle/>
        <a:p>
          <a:endParaRPr lang="sr-Latn-CS" b="1"/>
        </a:p>
      </dgm:t>
    </dgm:pt>
    <dgm:pt modelId="{225DC486-59AC-4A93-826B-2CF79405012A}">
      <dgm:prSet phldrT="[Text]"/>
      <dgm:spPr/>
      <dgm:t>
        <a:bodyPr/>
        <a:lstStyle/>
        <a:p>
          <a:r>
            <a:rPr lang="sq-AL" b="1" dirty="0" smtClean="0"/>
            <a:t>prani</a:t>
          </a:r>
          <a:r>
            <a:rPr lang="it-IT" b="1" dirty="0" smtClean="0"/>
            <a:t>a</a:t>
          </a:r>
          <a:r>
            <a:rPr lang="sq-AL" b="1" dirty="0" smtClean="0"/>
            <a:t> e portit të  tretë më të madh në vend (Shëngjinit) </a:t>
          </a:r>
          <a:endParaRPr lang="en-US" b="1" dirty="0"/>
        </a:p>
      </dgm:t>
    </dgm:pt>
    <dgm:pt modelId="{E051DD88-AB06-4234-83C1-50726C3B4562}" type="parTrans" cxnId="{0D44A92B-15C2-43E7-AA7F-6B7E2312FE74}">
      <dgm:prSet/>
      <dgm:spPr/>
      <dgm:t>
        <a:bodyPr/>
        <a:lstStyle/>
        <a:p>
          <a:endParaRPr lang="sr-Latn-CS" b="1"/>
        </a:p>
      </dgm:t>
    </dgm:pt>
    <dgm:pt modelId="{054D4FA8-D4A6-4A1E-A87B-A396BFBF5662}" type="sibTrans" cxnId="{0D44A92B-15C2-43E7-AA7F-6B7E2312FE74}">
      <dgm:prSet/>
      <dgm:spPr/>
      <dgm:t>
        <a:bodyPr/>
        <a:lstStyle/>
        <a:p>
          <a:endParaRPr lang="sr-Latn-CS" b="1"/>
        </a:p>
      </dgm:t>
    </dgm:pt>
    <dgm:pt modelId="{B8D9F0FA-5A9E-4AE1-99C2-F6C0D4D49ADA}">
      <dgm:prSet phldrT="[Text]"/>
      <dgm:spPr/>
      <dgm:t>
        <a:bodyPr/>
        <a:lstStyle/>
        <a:p>
          <a:r>
            <a:rPr lang="it-IT" b="1" dirty="0" smtClean="0"/>
            <a:t>Kapacitete akomoduese ne dispozicion</a:t>
          </a:r>
          <a:endParaRPr lang="en-US" b="1" dirty="0"/>
        </a:p>
      </dgm:t>
    </dgm:pt>
    <dgm:pt modelId="{7EA383AC-3DB8-4638-B546-2CB3AB6168CC}" type="parTrans" cxnId="{2D61ADEF-ADB8-4C9B-BD5F-9D19AA121E6D}">
      <dgm:prSet/>
      <dgm:spPr/>
      <dgm:t>
        <a:bodyPr/>
        <a:lstStyle/>
        <a:p>
          <a:endParaRPr lang="sr-Latn-CS" b="1"/>
        </a:p>
      </dgm:t>
    </dgm:pt>
    <dgm:pt modelId="{AD792E55-FC08-42AB-B39A-0A87AA62A7D8}" type="sibTrans" cxnId="{2D61ADEF-ADB8-4C9B-BD5F-9D19AA121E6D}">
      <dgm:prSet/>
      <dgm:spPr/>
      <dgm:t>
        <a:bodyPr/>
        <a:lstStyle/>
        <a:p>
          <a:endParaRPr lang="sr-Latn-CS" b="1"/>
        </a:p>
      </dgm:t>
    </dgm:pt>
    <dgm:pt modelId="{F1745166-5EEB-4608-93EF-91B1D4321777}">
      <dgm:prSet phldrT="[Text]"/>
      <dgm:spPr/>
      <dgm:t>
        <a:bodyPr/>
        <a:lstStyle/>
        <a:p>
          <a:r>
            <a:rPr lang="sq-AL" b="1" dirty="0" smtClean="0"/>
            <a:t>Shëngjini përmendet  në rrjetin  e pikave të turizmit bregdetar</a:t>
          </a:r>
          <a:endParaRPr lang="en-US" b="1" dirty="0"/>
        </a:p>
      </dgm:t>
    </dgm:pt>
    <dgm:pt modelId="{207F700C-54F5-44C0-9BEF-4191C229DB57}" type="parTrans" cxnId="{CE23D154-62B7-44F8-B138-A7B0C97E4D3F}">
      <dgm:prSet/>
      <dgm:spPr/>
      <dgm:t>
        <a:bodyPr/>
        <a:lstStyle/>
        <a:p>
          <a:endParaRPr lang="sr-Latn-CS" b="1"/>
        </a:p>
      </dgm:t>
    </dgm:pt>
    <dgm:pt modelId="{C838BDD8-1D49-4DB9-9A40-4A84AEAB58B3}" type="sibTrans" cxnId="{CE23D154-62B7-44F8-B138-A7B0C97E4D3F}">
      <dgm:prSet/>
      <dgm:spPr/>
      <dgm:t>
        <a:bodyPr/>
        <a:lstStyle/>
        <a:p>
          <a:endParaRPr lang="sr-Latn-CS" b="1"/>
        </a:p>
      </dgm:t>
    </dgm:pt>
    <dgm:pt modelId="{D456A6F9-D347-440F-9EC8-E6A1B3B14CD4}">
      <dgm:prSet phldrT="[Text]"/>
      <dgm:spPr/>
      <dgm:t>
        <a:bodyPr/>
        <a:lstStyle/>
        <a:p>
          <a:r>
            <a:rPr lang="sq-AL" b="1" dirty="0" smtClean="0"/>
            <a:t>Lezha ne nivel Kombëtar</a:t>
          </a:r>
          <a:r>
            <a:rPr lang="it-IT" b="1" dirty="0" smtClean="0"/>
            <a:t> </a:t>
          </a:r>
          <a:r>
            <a:rPr lang="sq-AL" b="1" dirty="0" smtClean="0"/>
            <a:t>në rrjetin e qyteteve që ofrojnë turizëm kulturor</a:t>
          </a:r>
          <a:endParaRPr lang="en-US" b="1" dirty="0"/>
        </a:p>
      </dgm:t>
    </dgm:pt>
    <dgm:pt modelId="{50804F97-FE12-4C4A-8014-6D3B75B3E82E}" type="parTrans" cxnId="{2C46003E-D5DE-4E00-BD29-D1361C9F5F06}">
      <dgm:prSet/>
      <dgm:spPr/>
      <dgm:t>
        <a:bodyPr/>
        <a:lstStyle/>
        <a:p>
          <a:endParaRPr lang="sr-Latn-CS" b="1"/>
        </a:p>
      </dgm:t>
    </dgm:pt>
    <dgm:pt modelId="{1CE06A4E-BD65-4E68-B822-27AB0375F46E}" type="sibTrans" cxnId="{2C46003E-D5DE-4E00-BD29-D1361C9F5F06}">
      <dgm:prSet/>
      <dgm:spPr/>
      <dgm:t>
        <a:bodyPr/>
        <a:lstStyle/>
        <a:p>
          <a:endParaRPr lang="sr-Latn-CS" b="1"/>
        </a:p>
      </dgm:t>
    </dgm:pt>
    <dgm:pt modelId="{42F46FA4-3E06-4936-B939-C965434D487E}">
      <dgm:prSet phldrT="[Text]"/>
      <dgm:spPr/>
      <dgm:t>
        <a:bodyPr/>
        <a:lstStyle/>
        <a:p>
          <a:r>
            <a:rPr lang="sq-AL" b="1" dirty="0" smtClean="0"/>
            <a:t>objekte të lashta kulti (kisha katolike, ortodokse, xhamia dhe teqe),</a:t>
          </a:r>
          <a:endParaRPr lang="en-US" b="1" dirty="0"/>
        </a:p>
      </dgm:t>
    </dgm:pt>
    <dgm:pt modelId="{6D41B2C4-0F50-4E5F-A383-C51F0FAC8794}" type="parTrans" cxnId="{7ABA7D56-97FA-44B2-9C7A-81F76FC3723B}">
      <dgm:prSet/>
      <dgm:spPr/>
      <dgm:t>
        <a:bodyPr/>
        <a:lstStyle/>
        <a:p>
          <a:endParaRPr lang="sr-Latn-CS" b="1"/>
        </a:p>
      </dgm:t>
    </dgm:pt>
    <dgm:pt modelId="{77205114-6374-4B11-8C5E-DADEA2595569}" type="sibTrans" cxnId="{7ABA7D56-97FA-44B2-9C7A-81F76FC3723B}">
      <dgm:prSet/>
      <dgm:spPr/>
      <dgm:t>
        <a:bodyPr/>
        <a:lstStyle/>
        <a:p>
          <a:endParaRPr lang="sr-Latn-CS" b="1"/>
        </a:p>
      </dgm:t>
    </dgm:pt>
    <dgm:pt modelId="{2D8A1870-9ABC-4319-A069-DFE50795CF77}" type="pres">
      <dgm:prSet presAssocID="{08BC3D07-67D3-41D4-856F-EC6C9E1F01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0918B26D-FA62-40AD-A3C4-23641A753339}" type="pres">
      <dgm:prSet presAssocID="{A8C1DC32-8609-41A4-8021-069658944267}" presName="composite" presStyleCnt="0"/>
      <dgm:spPr/>
    </dgm:pt>
    <dgm:pt modelId="{AF6D6900-2A57-44C1-8C05-4758D35F4044}" type="pres">
      <dgm:prSet presAssocID="{A8C1DC32-8609-41A4-8021-06965894426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F8141-D690-40B7-AD37-5C229AA58E4E}" type="pres">
      <dgm:prSet presAssocID="{A8C1DC32-8609-41A4-8021-06965894426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2B56FF-62EC-43C9-A7C0-78B2157D9837}" type="pres">
      <dgm:prSet presAssocID="{1AACAF84-1623-40FE-B15A-4C63A4983126}" presName="space" presStyleCnt="0"/>
      <dgm:spPr/>
    </dgm:pt>
    <dgm:pt modelId="{E3D7D570-EB34-46E2-9A79-9821A54CED9B}" type="pres">
      <dgm:prSet presAssocID="{030CA7A2-06F0-4BE7-AF5C-7EDA23A89836}" presName="composite" presStyleCnt="0"/>
      <dgm:spPr/>
    </dgm:pt>
    <dgm:pt modelId="{3AF370A7-F331-4540-B416-2333D20320A2}" type="pres">
      <dgm:prSet presAssocID="{030CA7A2-06F0-4BE7-AF5C-7EDA23A8983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B5241C-4F1E-4C78-8DBB-F655F7B02314}" type="pres">
      <dgm:prSet presAssocID="{030CA7A2-06F0-4BE7-AF5C-7EDA23A8983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1EBFB9-6733-4A3B-8742-AAC5AC274623}" type="pres">
      <dgm:prSet presAssocID="{9826D286-DA86-44EB-B1E7-3D05907FDF56}" presName="space" presStyleCnt="0"/>
      <dgm:spPr/>
    </dgm:pt>
    <dgm:pt modelId="{4B89C37B-80D7-4719-905B-5C459242FC63}" type="pres">
      <dgm:prSet presAssocID="{8C80C0AA-163D-46BE-A0EF-6111DF891C0F}" presName="composite" presStyleCnt="0"/>
      <dgm:spPr/>
    </dgm:pt>
    <dgm:pt modelId="{F2190CFC-6CF4-40F8-BBC7-CF40795BF066}" type="pres">
      <dgm:prSet presAssocID="{8C80C0AA-163D-46BE-A0EF-6111DF891C0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2DB3B-78C0-4779-BE9A-3FF2EF4A9BB0}" type="pres">
      <dgm:prSet presAssocID="{8C80C0AA-163D-46BE-A0EF-6111DF891C0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C6C29E-5662-441E-A801-17036A532554}" type="presOf" srcId="{709E3060-3FC7-4A55-B82C-1F07334E1379}" destId="{627F8141-D690-40B7-AD37-5C229AA58E4E}" srcOrd="0" destOrd="3" presId="urn:microsoft.com/office/officeart/2005/8/layout/hList1"/>
    <dgm:cxn modelId="{3DC93D34-FAA2-4B81-A612-95341EBC45C3}" type="presOf" srcId="{6230BED8-6FF8-48B0-95A7-9D1C7727920A}" destId="{627F8141-D690-40B7-AD37-5C229AA58E4E}" srcOrd="0" destOrd="7" presId="urn:microsoft.com/office/officeart/2005/8/layout/hList1"/>
    <dgm:cxn modelId="{6E223395-C04E-4A01-A6C0-AB012F4B1D8B}" type="presOf" srcId="{42F46FA4-3E06-4936-B939-C965434D487E}" destId="{7BB5241C-4F1E-4C78-8DBB-F655F7B02314}" srcOrd="0" destOrd="1" presId="urn:microsoft.com/office/officeart/2005/8/layout/hList1"/>
    <dgm:cxn modelId="{2ACB5C89-25B9-4CA5-B483-46CD84D28ECF}" srcId="{A8C1DC32-8609-41A4-8021-069658944267}" destId="{BD1A3AA0-FA33-4B5F-B068-0DCC3C6F034E}" srcOrd="5" destOrd="0" parTransId="{FF39AA8B-9C1A-4EEF-9EAA-3E3F8305027D}" sibTransId="{B40A5285-8006-4FEC-B800-66AA64CABA16}"/>
    <dgm:cxn modelId="{29C39121-8278-4109-950E-A33D07BAF46F}" srcId="{8C80C0AA-163D-46BE-A0EF-6111DF891C0F}" destId="{7CEC2CFB-42C8-49B4-93D6-36262FBCCC02}" srcOrd="8" destOrd="0" parTransId="{91F1EF1A-7122-4C78-9C34-2E97D8B9F7C8}" sibTransId="{3E274D0E-E3F0-46C8-9168-5997D5992457}"/>
    <dgm:cxn modelId="{D427FCE3-1CBC-4A54-87C9-A83741A475AB}" srcId="{030CA7A2-06F0-4BE7-AF5C-7EDA23A89836}" destId="{4BEF186D-773D-4E9C-B448-3516617F6C33}" srcOrd="3" destOrd="0" parTransId="{73A2292E-C725-4711-86E7-B7DE4F766FD4}" sibTransId="{B401BBC0-4192-4A86-A0E3-EDFD5B2B6B4B}"/>
    <dgm:cxn modelId="{61EB9445-5A41-45AC-A105-4475FF69DDFF}" srcId="{8C80C0AA-163D-46BE-A0EF-6111DF891C0F}" destId="{5A4F5391-9A14-4714-A23C-501284352D54}" srcOrd="9" destOrd="0" parTransId="{380D965A-E36F-4D36-82ED-E1E34A940507}" sibTransId="{F18ABA92-4BC7-47A7-99DA-E69C6E0C282E}"/>
    <dgm:cxn modelId="{C0145DBF-CABA-4336-9457-2D7F2C2E40C4}" type="presOf" srcId="{F2771904-147B-448A-A400-95FD52C8B763}" destId="{7BB5241C-4F1E-4C78-8DBB-F655F7B02314}" srcOrd="0" destOrd="2" presId="urn:microsoft.com/office/officeart/2005/8/layout/hList1"/>
    <dgm:cxn modelId="{5BD86ADA-6E90-43DE-AC4F-C95E7F814307}" type="presOf" srcId="{4BEF186D-773D-4E9C-B448-3516617F6C33}" destId="{7BB5241C-4F1E-4C78-8DBB-F655F7B02314}" srcOrd="0" destOrd="3" presId="urn:microsoft.com/office/officeart/2005/8/layout/hList1"/>
    <dgm:cxn modelId="{C4823DFB-65E7-47DB-90D8-1EA50FEFF3EB}" type="presOf" srcId="{A8C1DC32-8609-41A4-8021-069658944267}" destId="{AF6D6900-2A57-44C1-8C05-4758D35F4044}" srcOrd="0" destOrd="0" presId="urn:microsoft.com/office/officeart/2005/8/layout/hList1"/>
    <dgm:cxn modelId="{7E387035-461C-48D7-9C28-B539BDB4193A}" type="presOf" srcId="{030CA7A2-06F0-4BE7-AF5C-7EDA23A89836}" destId="{3AF370A7-F331-4540-B416-2333D20320A2}" srcOrd="0" destOrd="0" presId="urn:microsoft.com/office/officeart/2005/8/layout/hList1"/>
    <dgm:cxn modelId="{884A9AF4-FB47-47E9-A876-D0DAE6320F32}" srcId="{A8C1DC32-8609-41A4-8021-069658944267}" destId="{86986DC3-0718-4477-93BE-F6E3EAB48C84}" srcOrd="4" destOrd="0" parTransId="{0705D89A-3102-4042-8AB2-6F4A1D6F1550}" sibTransId="{088A6F1F-CA72-44BF-A516-0DE6A53683CA}"/>
    <dgm:cxn modelId="{D67BD454-438E-4A48-93D9-B4F2C3BC4612}" srcId="{8C80C0AA-163D-46BE-A0EF-6111DF891C0F}" destId="{52F4F6B6-2B09-44CF-AD9F-6BA5E4A0A13F}" srcOrd="6" destOrd="0" parTransId="{F57E3A28-BB38-4586-A22C-244768E90EE8}" sibTransId="{B7CB99D3-8DF2-4AF3-BE47-58135C72AA77}"/>
    <dgm:cxn modelId="{085C4FFD-A976-45D5-9A8D-ED3544D83902}" type="presOf" srcId="{B8D9F0FA-5A9E-4AE1-99C2-F6C0D4D49ADA}" destId="{7BB5241C-4F1E-4C78-8DBB-F655F7B02314}" srcOrd="0" destOrd="7" presId="urn:microsoft.com/office/officeart/2005/8/layout/hList1"/>
    <dgm:cxn modelId="{B483E2F8-961C-452F-905F-2D11933B7328}" srcId="{A8C1DC32-8609-41A4-8021-069658944267}" destId="{709E3060-3FC7-4A55-B82C-1F07334E1379}" srcOrd="3" destOrd="0" parTransId="{ABCB3299-E4B4-40CE-8254-C9F4CC4EFC7E}" sibTransId="{D0BA5555-4338-4E4C-AD72-40B4F93E7515}"/>
    <dgm:cxn modelId="{652A8DB5-076B-4FFA-AE94-841774F91377}" srcId="{8C80C0AA-163D-46BE-A0EF-6111DF891C0F}" destId="{C01C7F93-F703-4EC5-80B7-8E034512A7F1}" srcOrd="7" destOrd="0" parTransId="{80C71C91-4C51-4F3B-828C-14CB2A6A6139}" sibTransId="{53603737-65E7-4FD5-8251-F4A3FE1472A0}"/>
    <dgm:cxn modelId="{40EC3922-A338-4874-94F0-F7890D595AE5}" srcId="{8C80C0AA-163D-46BE-A0EF-6111DF891C0F}" destId="{094D0BB4-9F3D-4F82-B9EA-B5C0D23349DE}" srcOrd="3" destOrd="0" parTransId="{D276D5EA-C13F-4312-85BC-098C362575FF}" sibTransId="{92CE6425-F69F-4E97-BB14-9919B726F932}"/>
    <dgm:cxn modelId="{C5309D03-EC67-410A-B8CB-CADFF9168A78}" srcId="{A8C1DC32-8609-41A4-8021-069658944267}" destId="{4F14E6DD-45D1-495D-9A47-A6F187627A73}" srcOrd="1" destOrd="0" parTransId="{08CE9959-F388-496E-8C8D-5CEDC710161D}" sibTransId="{CBE67F1D-DC09-4606-A072-F7F33F3E1552}"/>
    <dgm:cxn modelId="{7B4C8CA5-EF79-4015-B4FE-CAD2926263D7}" type="presOf" srcId="{4F14E6DD-45D1-495D-9A47-A6F187627A73}" destId="{627F8141-D690-40B7-AD37-5C229AA58E4E}" srcOrd="0" destOrd="1" presId="urn:microsoft.com/office/officeart/2005/8/layout/hList1"/>
    <dgm:cxn modelId="{D638659F-D00E-4275-9763-3222D7881357}" type="presOf" srcId="{BD1A3AA0-FA33-4B5F-B068-0DCC3C6F034E}" destId="{627F8141-D690-40B7-AD37-5C229AA58E4E}" srcOrd="0" destOrd="5" presId="urn:microsoft.com/office/officeart/2005/8/layout/hList1"/>
    <dgm:cxn modelId="{ED7CD974-A301-420B-A73B-759897A25EB9}" type="presOf" srcId="{86986DC3-0718-4477-93BE-F6E3EAB48C84}" destId="{627F8141-D690-40B7-AD37-5C229AA58E4E}" srcOrd="0" destOrd="4" presId="urn:microsoft.com/office/officeart/2005/8/layout/hList1"/>
    <dgm:cxn modelId="{2ADEA983-93EE-4DC4-85B7-C232105D8C71}" type="presOf" srcId="{52F4F6B6-2B09-44CF-AD9F-6BA5E4A0A13F}" destId="{9E02DB3B-78C0-4779-BE9A-3FF2EF4A9BB0}" srcOrd="0" destOrd="6" presId="urn:microsoft.com/office/officeart/2005/8/layout/hList1"/>
    <dgm:cxn modelId="{657B4B59-39E0-4065-B15C-EC695B5237CE}" type="presOf" srcId="{8C80C0AA-163D-46BE-A0EF-6111DF891C0F}" destId="{F2190CFC-6CF4-40F8-BBC7-CF40795BF066}" srcOrd="0" destOrd="0" presId="urn:microsoft.com/office/officeart/2005/8/layout/hList1"/>
    <dgm:cxn modelId="{D8AAA1F2-58E2-4460-A87A-3226C31C39C5}" srcId="{08BC3D07-67D3-41D4-856F-EC6C9E1F0142}" destId="{030CA7A2-06F0-4BE7-AF5C-7EDA23A89836}" srcOrd="1" destOrd="0" parTransId="{E73FB592-E7C4-4AA2-8BCB-A504A132F0F6}" sibTransId="{9826D286-DA86-44EB-B1E7-3D05907FDF56}"/>
    <dgm:cxn modelId="{5073EDEE-A880-4353-A9C2-ECA53160FE1C}" type="presOf" srcId="{08BC3D07-67D3-41D4-856F-EC6C9E1F0142}" destId="{2D8A1870-9ABC-4319-A069-DFE50795CF77}" srcOrd="0" destOrd="0" presId="urn:microsoft.com/office/officeart/2005/8/layout/hList1"/>
    <dgm:cxn modelId="{117EFFB3-D00A-4E23-A789-45F567154C82}" type="presOf" srcId="{CD318F4D-C890-4277-A877-A222277BF1EE}" destId="{9E02DB3B-78C0-4779-BE9A-3FF2EF4A9BB0}" srcOrd="0" destOrd="1" presId="urn:microsoft.com/office/officeart/2005/8/layout/hList1"/>
    <dgm:cxn modelId="{4930C03D-F4C0-451E-A6FD-31643CABF573}" type="presOf" srcId="{8FFB6E09-A317-496F-896E-067F91F78CEE}" destId="{7BB5241C-4F1E-4C78-8DBB-F655F7B02314}" srcOrd="0" destOrd="0" presId="urn:microsoft.com/office/officeart/2005/8/layout/hList1"/>
    <dgm:cxn modelId="{BE4314F1-530E-46E5-B41D-CB8B891D4EA3}" srcId="{A8C1DC32-8609-41A4-8021-069658944267}" destId="{6230BED8-6FF8-48B0-95A7-9D1C7727920A}" srcOrd="7" destOrd="0" parTransId="{BF9DB265-FF8D-4ABA-8177-A40A49543245}" sibTransId="{33B7D716-A5EA-4629-905D-096A44507287}"/>
    <dgm:cxn modelId="{6BEF10BD-7F56-4797-ABFF-65D321D6EE9C}" type="presOf" srcId="{22525EDD-0412-47FC-8710-A116EA19604A}" destId="{7BB5241C-4F1E-4C78-8DBB-F655F7B02314}" srcOrd="0" destOrd="5" presId="urn:microsoft.com/office/officeart/2005/8/layout/hList1"/>
    <dgm:cxn modelId="{D41385FB-ABD0-4C01-8929-46AB71D243A4}" srcId="{8C80C0AA-163D-46BE-A0EF-6111DF891C0F}" destId="{D1A0AB88-FCBF-41AA-91B9-74A302F9BADB}" srcOrd="10" destOrd="0" parTransId="{FA00584D-2554-4772-9933-7DF73740023B}" sibTransId="{66E145D8-713F-46F2-956D-13F4EA07CBCC}"/>
    <dgm:cxn modelId="{3457FE4F-010A-490E-B5C2-DC6D965423A9}" type="presOf" srcId="{F1745166-5EEB-4608-93EF-91B1D4321777}" destId="{7BB5241C-4F1E-4C78-8DBB-F655F7B02314}" srcOrd="0" destOrd="9" presId="urn:microsoft.com/office/officeart/2005/8/layout/hList1"/>
    <dgm:cxn modelId="{C40ECFC0-E7C9-4800-9333-2695CD082B13}" type="presOf" srcId="{556CB31D-EFF5-41F0-8E65-E460B00FA798}" destId="{9E02DB3B-78C0-4779-BE9A-3FF2EF4A9BB0}" srcOrd="0" destOrd="4" presId="urn:microsoft.com/office/officeart/2005/8/layout/hList1"/>
    <dgm:cxn modelId="{7ABA7D56-97FA-44B2-9C7A-81F76FC3723B}" srcId="{030CA7A2-06F0-4BE7-AF5C-7EDA23A89836}" destId="{42F46FA4-3E06-4936-B939-C965434D487E}" srcOrd="1" destOrd="0" parTransId="{6D41B2C4-0F50-4E5F-A383-C51F0FAC8794}" sibTransId="{77205114-6374-4B11-8C5E-DADEA2595569}"/>
    <dgm:cxn modelId="{096F49B5-415B-4F27-AA00-823D0DCCDDFC}" srcId="{A8C1DC32-8609-41A4-8021-069658944267}" destId="{659FD6B4-54E7-4F6A-9077-3B9D5DC3DF88}" srcOrd="0" destOrd="0" parTransId="{F2CDB3DA-65F7-4946-9F37-B6ACDE6193F6}" sibTransId="{0ED19255-5A34-4BE3-9F8C-3C77435E7B3C}"/>
    <dgm:cxn modelId="{756239D6-27AB-447E-9537-9BF8374C25B8}" type="presOf" srcId="{1654FC8A-7D0C-4182-ACBE-2ED0FAE34112}" destId="{627F8141-D690-40B7-AD37-5C229AA58E4E}" srcOrd="0" destOrd="6" presId="urn:microsoft.com/office/officeart/2005/8/layout/hList1"/>
    <dgm:cxn modelId="{CF830D25-C666-45C0-A80B-B153645AE0F5}" type="presOf" srcId="{371A298B-4CFE-49A0-A8F0-2599A13F6376}" destId="{627F8141-D690-40B7-AD37-5C229AA58E4E}" srcOrd="0" destOrd="2" presId="urn:microsoft.com/office/officeart/2005/8/layout/hList1"/>
    <dgm:cxn modelId="{EC116AFE-19E0-4FDE-AEEE-E68C2BE9E37A}" srcId="{030CA7A2-06F0-4BE7-AF5C-7EDA23A89836}" destId="{22525EDD-0412-47FC-8710-A116EA19604A}" srcOrd="5" destOrd="0" parTransId="{57946F03-E6F9-40C6-8D3D-9625F69500D3}" sibTransId="{ECA28A3E-8644-4804-B9B1-6506411C64B9}"/>
    <dgm:cxn modelId="{01A04465-0B2D-4965-8A14-A12522506D06}" srcId="{030CA7A2-06F0-4BE7-AF5C-7EDA23A89836}" destId="{F2771904-147B-448A-A400-95FD52C8B763}" srcOrd="2" destOrd="0" parTransId="{1AD0775F-0598-4D7C-B142-88A95AE19E5A}" sibTransId="{4CA6D797-DF0C-443F-8C98-8C2E3C24E115}"/>
    <dgm:cxn modelId="{9F20494E-4CF3-4AC7-9B53-E816AB0F78B6}" type="presOf" srcId="{D604AB31-5791-45FC-91BC-2CE544FB5A26}" destId="{627F8141-D690-40B7-AD37-5C229AA58E4E}" srcOrd="0" destOrd="8" presId="urn:microsoft.com/office/officeart/2005/8/layout/hList1"/>
    <dgm:cxn modelId="{0D44A92B-15C2-43E7-AA7F-6B7E2312FE74}" srcId="{030CA7A2-06F0-4BE7-AF5C-7EDA23A89836}" destId="{225DC486-59AC-4A93-826B-2CF79405012A}" srcOrd="6" destOrd="0" parTransId="{E051DD88-AB06-4234-83C1-50726C3B4562}" sibTransId="{054D4FA8-D4A6-4A1E-A87B-A396BFBF5662}"/>
    <dgm:cxn modelId="{C13BC946-8178-4349-BF5A-4FE472AE380B}" type="presOf" srcId="{6D14BE7C-BA4D-4350-A21E-01C6413821BB}" destId="{7BB5241C-4F1E-4C78-8DBB-F655F7B02314}" srcOrd="0" destOrd="4" presId="urn:microsoft.com/office/officeart/2005/8/layout/hList1"/>
    <dgm:cxn modelId="{D26C87E3-14AC-4705-B002-49EC9931E3F1}" type="presOf" srcId="{A64C7EF2-8087-4F2E-839F-C8CDC85244C2}" destId="{9E02DB3B-78C0-4779-BE9A-3FF2EF4A9BB0}" srcOrd="0" destOrd="0" presId="urn:microsoft.com/office/officeart/2005/8/layout/hList1"/>
    <dgm:cxn modelId="{24D67FCC-7371-449B-844B-5C0872DDC0E3}" srcId="{08BC3D07-67D3-41D4-856F-EC6C9E1F0142}" destId="{8C80C0AA-163D-46BE-A0EF-6111DF891C0F}" srcOrd="2" destOrd="0" parTransId="{F9002A60-B0B0-490E-A8F9-A2AB0F9F07E3}" sibTransId="{DB9F3AD3-89C4-43A9-B748-70ECD30650A3}"/>
    <dgm:cxn modelId="{A7019A84-BD6B-4F97-B256-193BF1ADDA1F}" srcId="{A8C1DC32-8609-41A4-8021-069658944267}" destId="{D604AB31-5791-45FC-91BC-2CE544FB5A26}" srcOrd="8" destOrd="0" parTransId="{DBE9C58F-F455-415C-A0C1-4D2B84BCBCA1}" sibTransId="{A4BAE6EC-F5BF-4C83-8AA8-3A96ECA8F02E}"/>
    <dgm:cxn modelId="{5044ECBB-3772-45E3-A767-D2D0D20A6566}" srcId="{8C80C0AA-163D-46BE-A0EF-6111DF891C0F}" destId="{C776E32C-21DC-4B60-A19B-1F1466113B57}" srcOrd="5" destOrd="0" parTransId="{B108906D-2E43-4DB9-B1AC-2FA2BE5ACCE6}" sibTransId="{A3CE0F91-A17F-4C40-865E-CAEB4B110C58}"/>
    <dgm:cxn modelId="{B9867BCC-F9D8-4522-A68E-6B2260CECFB6}" type="presOf" srcId="{D1A0AB88-FCBF-41AA-91B9-74A302F9BADB}" destId="{9E02DB3B-78C0-4779-BE9A-3FF2EF4A9BB0}" srcOrd="0" destOrd="10" presId="urn:microsoft.com/office/officeart/2005/8/layout/hList1"/>
    <dgm:cxn modelId="{69D91AC2-BDA5-48EB-AD98-A3685A99C0A1}" srcId="{8C80C0AA-163D-46BE-A0EF-6111DF891C0F}" destId="{AECBA781-7004-4259-B4EC-631EBE4DE455}" srcOrd="2" destOrd="0" parTransId="{3FF91564-71AD-4B63-BA54-97BD496EAF7A}" sibTransId="{E5914379-4FC2-4751-8953-8A197735FE40}"/>
    <dgm:cxn modelId="{3A2E18A1-38AE-4235-8625-1B3D03C04328}" srcId="{A8C1DC32-8609-41A4-8021-069658944267}" destId="{371A298B-4CFE-49A0-A8F0-2599A13F6376}" srcOrd="2" destOrd="0" parTransId="{F4737F7E-8FE6-4FF3-A1F5-21BEAEA5679D}" sibTransId="{001A87EE-B82A-40FE-B401-B59521528947}"/>
    <dgm:cxn modelId="{B05278BC-DAF0-4028-B580-9FF4094D33EF}" type="presOf" srcId="{5A4F5391-9A14-4714-A23C-501284352D54}" destId="{9E02DB3B-78C0-4779-BE9A-3FF2EF4A9BB0}" srcOrd="0" destOrd="9" presId="urn:microsoft.com/office/officeart/2005/8/layout/hList1"/>
    <dgm:cxn modelId="{CE23D154-62B7-44F8-B138-A7B0C97E4D3F}" srcId="{030CA7A2-06F0-4BE7-AF5C-7EDA23A89836}" destId="{F1745166-5EEB-4608-93EF-91B1D4321777}" srcOrd="9" destOrd="0" parTransId="{207F700C-54F5-44C0-9BEF-4191C229DB57}" sibTransId="{C838BDD8-1D49-4DB9-9A40-4A84AEAB58B3}"/>
    <dgm:cxn modelId="{47EC185B-0E7E-4A79-A5A5-DBCC50556C1A}" type="presOf" srcId="{7CEC2CFB-42C8-49B4-93D6-36262FBCCC02}" destId="{9E02DB3B-78C0-4779-BE9A-3FF2EF4A9BB0}" srcOrd="0" destOrd="8" presId="urn:microsoft.com/office/officeart/2005/8/layout/hList1"/>
    <dgm:cxn modelId="{6F0D61D7-EC67-4424-ABFC-362A96E843ED}" type="presOf" srcId="{659FD6B4-54E7-4F6A-9077-3B9D5DC3DF88}" destId="{627F8141-D690-40B7-AD37-5C229AA58E4E}" srcOrd="0" destOrd="0" presId="urn:microsoft.com/office/officeart/2005/8/layout/hList1"/>
    <dgm:cxn modelId="{723A94BB-C0AA-48DF-8A02-ACD9E3D2225F}" type="presOf" srcId="{D456A6F9-D347-440F-9EC8-E6A1B3B14CD4}" destId="{7BB5241C-4F1E-4C78-8DBB-F655F7B02314}" srcOrd="0" destOrd="8" presId="urn:microsoft.com/office/officeart/2005/8/layout/hList1"/>
    <dgm:cxn modelId="{F01E1961-7806-4AB7-9B83-4CC120B6042E}" srcId="{8C80C0AA-163D-46BE-A0EF-6111DF891C0F}" destId="{A64C7EF2-8087-4F2E-839F-C8CDC85244C2}" srcOrd="0" destOrd="0" parTransId="{D0DE60CF-BF2E-4580-8846-9B4BFAC5DD1A}" sibTransId="{E1C25612-A527-4560-8A3A-7A96EE6BC240}"/>
    <dgm:cxn modelId="{49749544-A3AE-4D9C-891D-B5B48CF29E4F}" srcId="{08BC3D07-67D3-41D4-856F-EC6C9E1F0142}" destId="{A8C1DC32-8609-41A4-8021-069658944267}" srcOrd="0" destOrd="0" parTransId="{EEE66AF7-0139-49A4-AE14-1E06721B8760}" sibTransId="{1AACAF84-1623-40FE-B15A-4C63A4983126}"/>
    <dgm:cxn modelId="{D56159E8-36B1-4EBA-9E98-F3D4A8DDB596}" srcId="{A8C1DC32-8609-41A4-8021-069658944267}" destId="{1654FC8A-7D0C-4182-ACBE-2ED0FAE34112}" srcOrd="6" destOrd="0" parTransId="{7E3A4949-C184-49B7-A3BC-6383D6CC8EDF}" sibTransId="{72DF502A-4EA6-441F-95D9-FFB133CAB0B2}"/>
    <dgm:cxn modelId="{2C46003E-D5DE-4E00-BD29-D1361C9F5F06}" srcId="{030CA7A2-06F0-4BE7-AF5C-7EDA23A89836}" destId="{D456A6F9-D347-440F-9EC8-E6A1B3B14CD4}" srcOrd="8" destOrd="0" parTransId="{50804F97-FE12-4C4A-8014-6D3B75B3E82E}" sibTransId="{1CE06A4E-BD65-4E68-B822-27AB0375F46E}"/>
    <dgm:cxn modelId="{D1FC24D6-FC89-490C-A23B-E65AEF9C85F8}" srcId="{8C80C0AA-163D-46BE-A0EF-6111DF891C0F}" destId="{CD318F4D-C890-4277-A877-A222277BF1EE}" srcOrd="1" destOrd="0" parTransId="{79F61A6F-ADC0-4E7C-B57A-1D2C1D22869B}" sibTransId="{551740D8-CD27-4442-90D8-546A73D0B206}"/>
    <dgm:cxn modelId="{D501658C-7708-4D3A-AD36-9AF590C536CE}" srcId="{030CA7A2-06F0-4BE7-AF5C-7EDA23A89836}" destId="{6D14BE7C-BA4D-4350-A21E-01C6413821BB}" srcOrd="4" destOrd="0" parTransId="{9659864C-CAA7-4ADC-82FB-59D76CE77A2E}" sibTransId="{5DF81D81-A06F-4C6A-81FC-30EFA2547A09}"/>
    <dgm:cxn modelId="{6718C9A9-17FA-4DAE-AE17-AC82E83EDE92}" srcId="{030CA7A2-06F0-4BE7-AF5C-7EDA23A89836}" destId="{8FFB6E09-A317-496F-896E-067F91F78CEE}" srcOrd="0" destOrd="0" parTransId="{79BF4311-618E-4E44-A48D-2A434A4BF8D6}" sibTransId="{7C532937-2D65-43FB-8641-84C4E893E648}"/>
    <dgm:cxn modelId="{403A1AE9-6611-4D8C-BC65-5A5EBC4C0341}" type="presOf" srcId="{C776E32C-21DC-4B60-A19B-1F1466113B57}" destId="{9E02DB3B-78C0-4779-BE9A-3FF2EF4A9BB0}" srcOrd="0" destOrd="5" presId="urn:microsoft.com/office/officeart/2005/8/layout/hList1"/>
    <dgm:cxn modelId="{4890A322-7CEB-4A56-BC11-38BCBB0C7109}" type="presOf" srcId="{AECBA781-7004-4259-B4EC-631EBE4DE455}" destId="{9E02DB3B-78C0-4779-BE9A-3FF2EF4A9BB0}" srcOrd="0" destOrd="2" presId="urn:microsoft.com/office/officeart/2005/8/layout/hList1"/>
    <dgm:cxn modelId="{2D61ADEF-ADB8-4C9B-BD5F-9D19AA121E6D}" srcId="{030CA7A2-06F0-4BE7-AF5C-7EDA23A89836}" destId="{B8D9F0FA-5A9E-4AE1-99C2-F6C0D4D49ADA}" srcOrd="7" destOrd="0" parTransId="{7EA383AC-3DB8-4638-B546-2CB3AB6168CC}" sibTransId="{AD792E55-FC08-42AB-B39A-0A87AA62A7D8}"/>
    <dgm:cxn modelId="{A37EC9D4-580F-40D9-B251-4AF14F403547}" type="presOf" srcId="{C01C7F93-F703-4EC5-80B7-8E034512A7F1}" destId="{9E02DB3B-78C0-4779-BE9A-3FF2EF4A9BB0}" srcOrd="0" destOrd="7" presId="urn:microsoft.com/office/officeart/2005/8/layout/hList1"/>
    <dgm:cxn modelId="{E0092D35-A5AC-4368-90AE-AF0884E067AE}" srcId="{8C80C0AA-163D-46BE-A0EF-6111DF891C0F}" destId="{556CB31D-EFF5-41F0-8E65-E460B00FA798}" srcOrd="4" destOrd="0" parTransId="{48612600-ADA5-480A-9F3F-2062E7819B44}" sibTransId="{F8ADBCF3-6FE8-47A6-92DE-3EC0D115CFA3}"/>
    <dgm:cxn modelId="{10B937AA-4360-47AD-A59C-7639C412AE75}" type="presOf" srcId="{094D0BB4-9F3D-4F82-B9EA-B5C0D23349DE}" destId="{9E02DB3B-78C0-4779-BE9A-3FF2EF4A9BB0}" srcOrd="0" destOrd="3" presId="urn:microsoft.com/office/officeart/2005/8/layout/hList1"/>
    <dgm:cxn modelId="{17EAECEE-F16F-4CEC-ACF2-8E1C68CADAB9}" type="presOf" srcId="{225DC486-59AC-4A93-826B-2CF79405012A}" destId="{7BB5241C-4F1E-4C78-8DBB-F655F7B02314}" srcOrd="0" destOrd="6" presId="urn:microsoft.com/office/officeart/2005/8/layout/hList1"/>
    <dgm:cxn modelId="{37ED09E4-99E2-49F1-807B-A37273F8CF65}" type="presParOf" srcId="{2D8A1870-9ABC-4319-A069-DFE50795CF77}" destId="{0918B26D-FA62-40AD-A3C4-23641A753339}" srcOrd="0" destOrd="0" presId="urn:microsoft.com/office/officeart/2005/8/layout/hList1"/>
    <dgm:cxn modelId="{6E2C1333-EF9D-48D2-B305-7993AEAB37BA}" type="presParOf" srcId="{0918B26D-FA62-40AD-A3C4-23641A753339}" destId="{AF6D6900-2A57-44C1-8C05-4758D35F4044}" srcOrd="0" destOrd="0" presId="urn:microsoft.com/office/officeart/2005/8/layout/hList1"/>
    <dgm:cxn modelId="{85CBE0E7-FABD-430C-82C8-C7A45D043288}" type="presParOf" srcId="{0918B26D-FA62-40AD-A3C4-23641A753339}" destId="{627F8141-D690-40B7-AD37-5C229AA58E4E}" srcOrd="1" destOrd="0" presId="urn:microsoft.com/office/officeart/2005/8/layout/hList1"/>
    <dgm:cxn modelId="{D63D5032-8265-4ABB-8B85-6DF3E70BD103}" type="presParOf" srcId="{2D8A1870-9ABC-4319-A069-DFE50795CF77}" destId="{1E2B56FF-62EC-43C9-A7C0-78B2157D9837}" srcOrd="1" destOrd="0" presId="urn:microsoft.com/office/officeart/2005/8/layout/hList1"/>
    <dgm:cxn modelId="{1D9BE045-4560-4AFC-B108-AF906B1F4A9E}" type="presParOf" srcId="{2D8A1870-9ABC-4319-A069-DFE50795CF77}" destId="{E3D7D570-EB34-46E2-9A79-9821A54CED9B}" srcOrd="2" destOrd="0" presId="urn:microsoft.com/office/officeart/2005/8/layout/hList1"/>
    <dgm:cxn modelId="{15033E59-5C7C-4842-9266-485707C92685}" type="presParOf" srcId="{E3D7D570-EB34-46E2-9A79-9821A54CED9B}" destId="{3AF370A7-F331-4540-B416-2333D20320A2}" srcOrd="0" destOrd="0" presId="urn:microsoft.com/office/officeart/2005/8/layout/hList1"/>
    <dgm:cxn modelId="{06D9F7BD-D888-41F3-96E2-7E51CBB6B8C4}" type="presParOf" srcId="{E3D7D570-EB34-46E2-9A79-9821A54CED9B}" destId="{7BB5241C-4F1E-4C78-8DBB-F655F7B02314}" srcOrd="1" destOrd="0" presId="urn:microsoft.com/office/officeart/2005/8/layout/hList1"/>
    <dgm:cxn modelId="{7B31BF48-AD05-483B-B553-CD10983A67B5}" type="presParOf" srcId="{2D8A1870-9ABC-4319-A069-DFE50795CF77}" destId="{981EBFB9-6733-4A3B-8742-AAC5AC274623}" srcOrd="3" destOrd="0" presId="urn:microsoft.com/office/officeart/2005/8/layout/hList1"/>
    <dgm:cxn modelId="{88E2A953-D1EE-47E1-83DF-F738C5DA690D}" type="presParOf" srcId="{2D8A1870-9ABC-4319-A069-DFE50795CF77}" destId="{4B89C37B-80D7-4719-905B-5C459242FC63}" srcOrd="4" destOrd="0" presId="urn:microsoft.com/office/officeart/2005/8/layout/hList1"/>
    <dgm:cxn modelId="{5E3CA5C3-1817-480E-A7C0-376F6E91FD6F}" type="presParOf" srcId="{4B89C37B-80D7-4719-905B-5C459242FC63}" destId="{F2190CFC-6CF4-40F8-BBC7-CF40795BF066}" srcOrd="0" destOrd="0" presId="urn:microsoft.com/office/officeart/2005/8/layout/hList1"/>
    <dgm:cxn modelId="{02BF0CD9-6AC9-4252-AA0F-7333DF9BA80D}" type="presParOf" srcId="{4B89C37B-80D7-4719-905B-5C459242FC63}" destId="{9E02DB3B-78C0-4779-BE9A-3FF2EF4A9BB0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BC3D07-67D3-41D4-856F-EC6C9E1F014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C1DC32-8609-41A4-8021-069658944267}">
      <dgm:prSet phldrT="[Text]"/>
      <dgm:spPr/>
      <dgm:t>
        <a:bodyPr/>
        <a:lstStyle/>
        <a:p>
          <a:r>
            <a:rPr lang="sq-AL" b="1" dirty="0" smtClean="0"/>
            <a:t>Bujqësi/Blegtori</a:t>
          </a:r>
          <a:r>
            <a:rPr lang="it-IT" b="1" dirty="0" smtClean="0"/>
            <a:t>, </a:t>
          </a:r>
          <a:r>
            <a:rPr lang="sq-AL" b="1" dirty="0" smtClean="0"/>
            <a:t>Peshkim</a:t>
          </a:r>
          <a:endParaRPr lang="en-US" b="1" dirty="0"/>
        </a:p>
      </dgm:t>
    </dgm:pt>
    <dgm:pt modelId="{EEE66AF7-0139-49A4-AE14-1E06721B8760}" type="parTrans" cxnId="{49749544-A3AE-4D9C-891D-B5B48CF29E4F}">
      <dgm:prSet/>
      <dgm:spPr/>
      <dgm:t>
        <a:bodyPr/>
        <a:lstStyle/>
        <a:p>
          <a:endParaRPr lang="en-US" b="1"/>
        </a:p>
      </dgm:t>
    </dgm:pt>
    <dgm:pt modelId="{1AACAF84-1623-40FE-B15A-4C63A4983126}" type="sibTrans" cxnId="{49749544-A3AE-4D9C-891D-B5B48CF29E4F}">
      <dgm:prSet/>
      <dgm:spPr/>
      <dgm:t>
        <a:bodyPr/>
        <a:lstStyle/>
        <a:p>
          <a:endParaRPr lang="en-US" b="1"/>
        </a:p>
      </dgm:t>
    </dgm:pt>
    <dgm:pt modelId="{659FD6B4-54E7-4F6A-9077-3B9D5DC3DF88}">
      <dgm:prSet phldrT="[Text]"/>
      <dgm:spPr/>
      <dgm:t>
        <a:bodyPr/>
        <a:lstStyle/>
        <a:p>
          <a:r>
            <a:rPr lang="sq-AL" b="1" dirty="0" smtClean="0"/>
            <a:t>Shtimi i hapësirave të mbjella me prodhime tipike dhe konkurruese për zonën si p.sh. ulliri, perimet dhe  vreshtat</a:t>
          </a:r>
          <a:r>
            <a:rPr lang="it-IT" b="1" dirty="0" smtClean="0"/>
            <a:t>)</a:t>
          </a:r>
          <a:endParaRPr lang="en-US" b="1" dirty="0"/>
        </a:p>
      </dgm:t>
    </dgm:pt>
    <dgm:pt modelId="{F2CDB3DA-65F7-4946-9F37-B6ACDE6193F6}" type="parTrans" cxnId="{096F49B5-415B-4F27-AA00-823D0DCCDDFC}">
      <dgm:prSet/>
      <dgm:spPr/>
      <dgm:t>
        <a:bodyPr/>
        <a:lstStyle/>
        <a:p>
          <a:endParaRPr lang="en-US" b="1"/>
        </a:p>
      </dgm:t>
    </dgm:pt>
    <dgm:pt modelId="{0ED19255-5A34-4BE3-9F8C-3C77435E7B3C}" type="sibTrans" cxnId="{096F49B5-415B-4F27-AA00-823D0DCCDDFC}">
      <dgm:prSet/>
      <dgm:spPr/>
      <dgm:t>
        <a:bodyPr/>
        <a:lstStyle/>
        <a:p>
          <a:endParaRPr lang="en-US" b="1"/>
        </a:p>
      </dgm:t>
    </dgm:pt>
    <dgm:pt modelId="{030CA7A2-06F0-4BE7-AF5C-7EDA23A89836}">
      <dgm:prSet phldrT="[Text]"/>
      <dgm:spPr/>
      <dgm:t>
        <a:bodyPr/>
        <a:lstStyle/>
        <a:p>
          <a:r>
            <a:rPr lang="sq-AL" b="1" dirty="0" smtClean="0"/>
            <a:t>Turizmi </a:t>
          </a:r>
          <a:r>
            <a:rPr lang="it-IT" b="1" dirty="0" smtClean="0"/>
            <a:t>(</a:t>
          </a:r>
          <a:r>
            <a:rPr lang="sq-AL" b="1" dirty="0" smtClean="0"/>
            <a:t>Historik, Kulturor/Fetar, Rural </a:t>
          </a:r>
          <a:r>
            <a:rPr lang="it-IT" b="1" dirty="0" smtClean="0"/>
            <a:t>,</a:t>
          </a:r>
          <a:r>
            <a:rPr lang="sq-AL" b="1" dirty="0" smtClean="0"/>
            <a:t> </a:t>
          </a:r>
          <a:r>
            <a:rPr lang="it-IT" b="1" dirty="0" smtClean="0"/>
            <a:t>Natyrë)</a:t>
          </a:r>
          <a:endParaRPr lang="en-US" b="1" dirty="0"/>
        </a:p>
      </dgm:t>
    </dgm:pt>
    <dgm:pt modelId="{E73FB592-E7C4-4AA2-8BCB-A504A132F0F6}" type="parTrans" cxnId="{D8AAA1F2-58E2-4460-A87A-3226C31C39C5}">
      <dgm:prSet/>
      <dgm:spPr/>
      <dgm:t>
        <a:bodyPr/>
        <a:lstStyle/>
        <a:p>
          <a:endParaRPr lang="en-US" b="1"/>
        </a:p>
      </dgm:t>
    </dgm:pt>
    <dgm:pt modelId="{9826D286-DA86-44EB-B1E7-3D05907FDF56}" type="sibTrans" cxnId="{D8AAA1F2-58E2-4460-A87A-3226C31C39C5}">
      <dgm:prSet/>
      <dgm:spPr/>
      <dgm:t>
        <a:bodyPr/>
        <a:lstStyle/>
        <a:p>
          <a:endParaRPr lang="en-US" b="1"/>
        </a:p>
      </dgm:t>
    </dgm:pt>
    <dgm:pt modelId="{8FFB6E09-A317-496F-896E-067F91F78CEE}">
      <dgm:prSet phldrT="[Text]"/>
      <dgm:spPr/>
      <dgm:t>
        <a:bodyPr/>
        <a:lstStyle/>
        <a:p>
          <a:r>
            <a:rPr lang="it-IT" b="1" dirty="0" smtClean="0"/>
            <a:t>Inventarizim resursesh</a:t>
          </a:r>
          <a:endParaRPr lang="en-US" b="1" dirty="0"/>
        </a:p>
      </dgm:t>
    </dgm:pt>
    <dgm:pt modelId="{79BF4311-618E-4E44-A48D-2A434A4BF8D6}" type="parTrans" cxnId="{6718C9A9-17FA-4DAE-AE17-AC82E83EDE92}">
      <dgm:prSet/>
      <dgm:spPr/>
      <dgm:t>
        <a:bodyPr/>
        <a:lstStyle/>
        <a:p>
          <a:endParaRPr lang="en-US" b="1"/>
        </a:p>
      </dgm:t>
    </dgm:pt>
    <dgm:pt modelId="{7C532937-2D65-43FB-8641-84C4E893E648}" type="sibTrans" cxnId="{6718C9A9-17FA-4DAE-AE17-AC82E83EDE92}">
      <dgm:prSet/>
      <dgm:spPr/>
      <dgm:t>
        <a:bodyPr/>
        <a:lstStyle/>
        <a:p>
          <a:endParaRPr lang="en-US" b="1"/>
        </a:p>
      </dgm:t>
    </dgm:pt>
    <dgm:pt modelId="{8C80C0AA-163D-46BE-A0EF-6111DF891C0F}">
      <dgm:prSet phldrT="[Text]"/>
      <dgm:spPr/>
      <dgm:t>
        <a:bodyPr/>
        <a:lstStyle/>
        <a:p>
          <a:r>
            <a:rPr lang="sq-AL" b="1" dirty="0" smtClean="0"/>
            <a:t>Industri</a:t>
          </a:r>
          <a:r>
            <a:rPr lang="it-IT" b="1" dirty="0" smtClean="0"/>
            <a:t> e lehtë përpunuese </a:t>
          </a:r>
          <a:r>
            <a:rPr lang="sq-AL" b="1" dirty="0" smtClean="0"/>
            <a:t> </a:t>
          </a:r>
          <a:r>
            <a:rPr lang="it-IT" b="1" dirty="0" smtClean="0"/>
            <a:t>(agropërpunim, druri)</a:t>
          </a:r>
          <a:endParaRPr lang="en-US" b="1" dirty="0"/>
        </a:p>
      </dgm:t>
    </dgm:pt>
    <dgm:pt modelId="{F9002A60-B0B0-490E-A8F9-A2AB0F9F07E3}" type="parTrans" cxnId="{24D67FCC-7371-449B-844B-5C0872DDC0E3}">
      <dgm:prSet/>
      <dgm:spPr/>
      <dgm:t>
        <a:bodyPr/>
        <a:lstStyle/>
        <a:p>
          <a:endParaRPr lang="en-US" b="1"/>
        </a:p>
      </dgm:t>
    </dgm:pt>
    <dgm:pt modelId="{DB9F3AD3-89C4-43A9-B748-70ECD30650A3}" type="sibTrans" cxnId="{24D67FCC-7371-449B-844B-5C0872DDC0E3}">
      <dgm:prSet/>
      <dgm:spPr/>
      <dgm:t>
        <a:bodyPr/>
        <a:lstStyle/>
        <a:p>
          <a:endParaRPr lang="en-US" b="1"/>
        </a:p>
      </dgm:t>
    </dgm:pt>
    <dgm:pt modelId="{A64C7EF2-8087-4F2E-839F-C8CDC85244C2}">
      <dgm:prSet phldrT="[Text]"/>
      <dgm:spPr/>
      <dgm:t>
        <a:bodyPr/>
        <a:lstStyle/>
        <a:p>
          <a:r>
            <a:rPr lang="sq-AL" b="1" dirty="0" smtClean="0"/>
            <a:t>Adresimi i mungesave (në numër dhe kualifikime) të forcës punëtore</a:t>
          </a:r>
          <a:endParaRPr lang="en-US" b="1" dirty="0"/>
        </a:p>
      </dgm:t>
    </dgm:pt>
    <dgm:pt modelId="{D0DE60CF-BF2E-4580-8846-9B4BFAC5DD1A}" type="parTrans" cxnId="{F01E1961-7806-4AB7-9B83-4CC120B6042E}">
      <dgm:prSet/>
      <dgm:spPr/>
      <dgm:t>
        <a:bodyPr/>
        <a:lstStyle/>
        <a:p>
          <a:endParaRPr lang="en-US" b="1"/>
        </a:p>
      </dgm:t>
    </dgm:pt>
    <dgm:pt modelId="{E1C25612-A527-4560-8A3A-7A96EE6BC240}" type="sibTrans" cxnId="{F01E1961-7806-4AB7-9B83-4CC120B6042E}">
      <dgm:prSet/>
      <dgm:spPr/>
      <dgm:t>
        <a:bodyPr/>
        <a:lstStyle/>
        <a:p>
          <a:endParaRPr lang="en-US" b="1"/>
        </a:p>
      </dgm:t>
    </dgm:pt>
    <dgm:pt modelId="{7A053CBC-FA79-4BBA-96F4-74DAFD3E19E2}">
      <dgm:prSet phldrT="[Text]"/>
      <dgm:spPr/>
      <dgm:t>
        <a:bodyPr/>
        <a:lstStyle/>
        <a:p>
          <a:r>
            <a:rPr lang="it-IT" b="1" dirty="0" smtClean="0"/>
            <a:t>Zhvillim produkti turistik ( i integruar)</a:t>
          </a:r>
          <a:endParaRPr lang="en-US" b="1" dirty="0"/>
        </a:p>
      </dgm:t>
    </dgm:pt>
    <dgm:pt modelId="{FD57B616-1D9A-465A-BE9F-D2C9D1423692}" type="parTrans" cxnId="{57A34150-322B-4D44-A383-E56D8E4C8819}">
      <dgm:prSet/>
      <dgm:spPr/>
      <dgm:t>
        <a:bodyPr/>
        <a:lstStyle/>
        <a:p>
          <a:endParaRPr lang="en-US" b="1"/>
        </a:p>
      </dgm:t>
    </dgm:pt>
    <dgm:pt modelId="{645BCA7D-06CD-40DD-B5D7-6A58E2153236}" type="sibTrans" cxnId="{57A34150-322B-4D44-A383-E56D8E4C8819}">
      <dgm:prSet/>
      <dgm:spPr/>
      <dgm:t>
        <a:bodyPr/>
        <a:lstStyle/>
        <a:p>
          <a:endParaRPr lang="en-US" b="1"/>
        </a:p>
      </dgm:t>
    </dgm:pt>
    <dgm:pt modelId="{76764529-54BB-40F4-B542-271455447FDC}">
      <dgm:prSet phldrT="[Text]"/>
      <dgm:spPr/>
      <dgm:t>
        <a:bodyPr/>
        <a:lstStyle/>
        <a:p>
          <a:r>
            <a:rPr lang="it-IT" b="1" dirty="0" smtClean="0"/>
            <a:t>Diversifikim i produktit turistik (agro/eko turizëm, kulturë, aventurë etj..)</a:t>
          </a:r>
          <a:endParaRPr lang="en-US" b="1" dirty="0"/>
        </a:p>
      </dgm:t>
    </dgm:pt>
    <dgm:pt modelId="{0A87507B-C7EE-4EBE-B304-36AA75E5C5B0}" type="parTrans" cxnId="{02489EEC-E53D-47DF-9311-E959D2BEAD9F}">
      <dgm:prSet/>
      <dgm:spPr/>
      <dgm:t>
        <a:bodyPr/>
        <a:lstStyle/>
        <a:p>
          <a:endParaRPr lang="en-US" b="1"/>
        </a:p>
      </dgm:t>
    </dgm:pt>
    <dgm:pt modelId="{7A915DE4-9AB2-44A9-9D2D-F8F2F461BD0E}" type="sibTrans" cxnId="{02489EEC-E53D-47DF-9311-E959D2BEAD9F}">
      <dgm:prSet/>
      <dgm:spPr/>
      <dgm:t>
        <a:bodyPr/>
        <a:lstStyle/>
        <a:p>
          <a:endParaRPr lang="en-US" b="1"/>
        </a:p>
      </dgm:t>
    </dgm:pt>
    <dgm:pt modelId="{7516229B-3954-4457-8538-199A8BDBFD22}">
      <dgm:prSet phldrT="[Text]"/>
      <dgm:spPr/>
      <dgm:t>
        <a:bodyPr/>
        <a:lstStyle/>
        <a:p>
          <a:r>
            <a:rPr lang="it-IT" b="1" dirty="0" smtClean="0"/>
            <a:t>Rritje vizibiliteti/promovimi në rrjete komb/ndërkomb</a:t>
          </a:r>
          <a:endParaRPr lang="en-US" b="1" dirty="0"/>
        </a:p>
      </dgm:t>
    </dgm:pt>
    <dgm:pt modelId="{7084474C-00A5-4F79-B94C-F6351CF53C34}" type="parTrans" cxnId="{C8575880-20C2-4908-9370-ABE176C2247F}">
      <dgm:prSet/>
      <dgm:spPr/>
      <dgm:t>
        <a:bodyPr/>
        <a:lstStyle/>
        <a:p>
          <a:endParaRPr lang="en-US" b="1"/>
        </a:p>
      </dgm:t>
    </dgm:pt>
    <dgm:pt modelId="{F1457F4D-0284-4BE4-85BD-CBE4AEE0B8D4}" type="sibTrans" cxnId="{C8575880-20C2-4908-9370-ABE176C2247F}">
      <dgm:prSet/>
      <dgm:spPr/>
      <dgm:t>
        <a:bodyPr/>
        <a:lstStyle/>
        <a:p>
          <a:endParaRPr lang="en-US" b="1"/>
        </a:p>
      </dgm:t>
    </dgm:pt>
    <dgm:pt modelId="{58479F6C-B9E2-4D89-9E8B-08AC340C448D}">
      <dgm:prSet phldrT="[Text]"/>
      <dgm:spPr/>
      <dgm:t>
        <a:bodyPr/>
        <a:lstStyle/>
        <a:p>
          <a:r>
            <a:rPr lang="it-IT" b="1" dirty="0" smtClean="0"/>
            <a:t>Integrim në oferta rajonale turistike</a:t>
          </a:r>
          <a:endParaRPr lang="en-US" b="1" dirty="0"/>
        </a:p>
      </dgm:t>
    </dgm:pt>
    <dgm:pt modelId="{02E35DED-9319-4DF9-BF64-19727EC8A6B0}" type="parTrans" cxnId="{50C3F68A-43E3-4E09-BFF6-4C2702849052}">
      <dgm:prSet/>
      <dgm:spPr/>
      <dgm:t>
        <a:bodyPr/>
        <a:lstStyle/>
        <a:p>
          <a:endParaRPr lang="en-US" b="1"/>
        </a:p>
      </dgm:t>
    </dgm:pt>
    <dgm:pt modelId="{79BB4878-6E84-4852-9C42-DC7E1DCF48AE}" type="sibTrans" cxnId="{50C3F68A-43E3-4E09-BFF6-4C2702849052}">
      <dgm:prSet/>
      <dgm:spPr/>
      <dgm:t>
        <a:bodyPr/>
        <a:lstStyle/>
        <a:p>
          <a:endParaRPr lang="en-US" b="1"/>
        </a:p>
      </dgm:t>
    </dgm:pt>
    <dgm:pt modelId="{F4256A45-4284-44F2-92E3-6C1367D26AF8}">
      <dgm:prSet phldrT="[Text]"/>
      <dgm:spPr/>
      <dgm:t>
        <a:bodyPr/>
        <a:lstStyle/>
        <a:p>
          <a:r>
            <a:rPr lang="sq-AL" b="1" dirty="0" smtClean="0"/>
            <a:t>përmirësime infrastrukturore </a:t>
          </a:r>
          <a:r>
            <a:rPr lang="it-IT" b="1" dirty="0" smtClean="0"/>
            <a:t> të planifikuara</a:t>
          </a:r>
          <a:endParaRPr lang="en-US" b="1" dirty="0"/>
        </a:p>
      </dgm:t>
    </dgm:pt>
    <dgm:pt modelId="{088484C6-A737-4EDB-A06E-36B3EE67C170}" type="parTrans" cxnId="{F759DB0B-04FE-4CD4-9BA3-FE839BF6C9B1}">
      <dgm:prSet/>
      <dgm:spPr/>
      <dgm:t>
        <a:bodyPr/>
        <a:lstStyle/>
        <a:p>
          <a:endParaRPr lang="en-US" b="1"/>
        </a:p>
      </dgm:t>
    </dgm:pt>
    <dgm:pt modelId="{ADFECD7A-F089-45C0-B0EE-4A981A30E2A4}" type="sibTrans" cxnId="{F759DB0B-04FE-4CD4-9BA3-FE839BF6C9B1}">
      <dgm:prSet/>
      <dgm:spPr/>
      <dgm:t>
        <a:bodyPr/>
        <a:lstStyle/>
        <a:p>
          <a:endParaRPr lang="en-US" b="1"/>
        </a:p>
      </dgm:t>
    </dgm:pt>
    <dgm:pt modelId="{707906D7-ACD5-42C8-972E-ECD9D91AEF9C}">
      <dgm:prSet/>
      <dgm:spPr/>
      <dgm:t>
        <a:bodyPr/>
        <a:lstStyle/>
        <a:p>
          <a:r>
            <a:rPr lang="it-IT" b="1" dirty="0" smtClean="0"/>
            <a:t>Adresim i </a:t>
          </a:r>
          <a:r>
            <a:rPr lang="sq-AL" b="1" dirty="0" smtClean="0"/>
            <a:t>çështjeve të sigurisë</a:t>
          </a:r>
          <a:r>
            <a:rPr lang="it-IT" b="1" dirty="0" smtClean="0"/>
            <a:t>/cilësisë</a:t>
          </a:r>
          <a:r>
            <a:rPr lang="sq-AL" b="1" dirty="0" smtClean="0"/>
            <a:t> ushqimore, veterinare dhe fitosanitare</a:t>
          </a:r>
          <a:endParaRPr lang="en-US" b="1" dirty="0"/>
        </a:p>
      </dgm:t>
    </dgm:pt>
    <dgm:pt modelId="{C0EF62A3-F9A9-488F-9E90-F837837CA549}" type="parTrans" cxnId="{BFFBA445-DB2B-4049-979A-52B0373183E6}">
      <dgm:prSet/>
      <dgm:spPr/>
      <dgm:t>
        <a:bodyPr/>
        <a:lstStyle/>
        <a:p>
          <a:endParaRPr lang="en-US" b="1"/>
        </a:p>
      </dgm:t>
    </dgm:pt>
    <dgm:pt modelId="{39865CA4-8298-454F-A64E-BD0A91FC12C6}" type="sibTrans" cxnId="{BFFBA445-DB2B-4049-979A-52B0373183E6}">
      <dgm:prSet/>
      <dgm:spPr/>
      <dgm:t>
        <a:bodyPr/>
        <a:lstStyle/>
        <a:p>
          <a:endParaRPr lang="en-US" b="1"/>
        </a:p>
      </dgm:t>
    </dgm:pt>
    <dgm:pt modelId="{F5D96F65-946B-454C-825F-19337232E87A}">
      <dgm:prSet/>
      <dgm:spPr/>
      <dgm:t>
        <a:bodyPr/>
        <a:lstStyle/>
        <a:p>
          <a:r>
            <a:rPr lang="sq-AL" b="1" dirty="0" smtClean="0"/>
            <a:t>Konsolidimi i industrisë së përpunimit </a:t>
          </a:r>
          <a:endParaRPr lang="en-US" b="1" dirty="0"/>
        </a:p>
      </dgm:t>
    </dgm:pt>
    <dgm:pt modelId="{C0AA034C-91C2-4E5A-B3F7-44EB20BE5317}" type="parTrans" cxnId="{7939414E-5650-4607-8B76-4BA4C6B6BAF9}">
      <dgm:prSet/>
      <dgm:spPr/>
      <dgm:t>
        <a:bodyPr/>
        <a:lstStyle/>
        <a:p>
          <a:endParaRPr lang="en-US" b="1"/>
        </a:p>
      </dgm:t>
    </dgm:pt>
    <dgm:pt modelId="{2185BCE6-602C-4A0B-BD84-5D52C6CD0014}" type="sibTrans" cxnId="{7939414E-5650-4607-8B76-4BA4C6B6BAF9}">
      <dgm:prSet/>
      <dgm:spPr/>
      <dgm:t>
        <a:bodyPr/>
        <a:lstStyle/>
        <a:p>
          <a:endParaRPr lang="en-US" b="1"/>
        </a:p>
      </dgm:t>
    </dgm:pt>
    <dgm:pt modelId="{83EBD03A-7484-4111-81B8-BC9440CE5BD7}">
      <dgm:prSet/>
      <dgm:spPr/>
      <dgm:t>
        <a:bodyPr/>
        <a:lstStyle/>
        <a:p>
          <a:r>
            <a:rPr lang="sq-AL" b="1" dirty="0" smtClean="0"/>
            <a:t>Zgjerimi i portit sipas Master Planit </a:t>
          </a:r>
          <a:endParaRPr lang="en-US" b="1" dirty="0"/>
        </a:p>
      </dgm:t>
    </dgm:pt>
    <dgm:pt modelId="{B149FD0C-CA0B-43F0-AB62-9A1B18399DD6}" type="parTrans" cxnId="{3B5F3BA6-F97B-4C62-8FB7-0A4C5651D301}">
      <dgm:prSet/>
      <dgm:spPr/>
      <dgm:t>
        <a:bodyPr/>
        <a:lstStyle/>
        <a:p>
          <a:endParaRPr lang="en-US" b="1"/>
        </a:p>
      </dgm:t>
    </dgm:pt>
    <dgm:pt modelId="{1D717E3E-69AA-40F3-888C-5253C94E4339}" type="sibTrans" cxnId="{3B5F3BA6-F97B-4C62-8FB7-0A4C5651D301}">
      <dgm:prSet/>
      <dgm:spPr/>
      <dgm:t>
        <a:bodyPr/>
        <a:lstStyle/>
        <a:p>
          <a:endParaRPr lang="en-US" b="1"/>
        </a:p>
      </dgm:t>
    </dgm:pt>
    <dgm:pt modelId="{FB6FF723-506D-420C-83E5-A0FEFF65238C}">
      <dgm:prSet/>
      <dgm:spPr/>
      <dgm:t>
        <a:bodyPr/>
        <a:lstStyle/>
        <a:p>
          <a:r>
            <a:rPr lang="sq-AL" b="1" dirty="0" smtClean="0"/>
            <a:t>investime në nivel kombëtar </a:t>
          </a:r>
          <a:r>
            <a:rPr lang="it-IT" b="1" dirty="0" smtClean="0"/>
            <a:t>për mbështetjen e infrstrukturës së peshkimit</a:t>
          </a:r>
          <a:endParaRPr lang="en-US" b="1" dirty="0"/>
        </a:p>
      </dgm:t>
    </dgm:pt>
    <dgm:pt modelId="{125C9844-1DB2-4C60-9435-AE51A4973B0C}" type="parTrans" cxnId="{39056E29-9F0D-4475-B7B9-3CE093F931AB}">
      <dgm:prSet/>
      <dgm:spPr/>
      <dgm:t>
        <a:bodyPr/>
        <a:lstStyle/>
        <a:p>
          <a:endParaRPr lang="en-US" b="1"/>
        </a:p>
      </dgm:t>
    </dgm:pt>
    <dgm:pt modelId="{5A3066CC-4912-4C32-9CFD-1921724C5FA8}" type="sibTrans" cxnId="{39056E29-9F0D-4475-B7B9-3CE093F931AB}">
      <dgm:prSet/>
      <dgm:spPr/>
      <dgm:t>
        <a:bodyPr/>
        <a:lstStyle/>
        <a:p>
          <a:endParaRPr lang="en-US" b="1"/>
        </a:p>
      </dgm:t>
    </dgm:pt>
    <dgm:pt modelId="{12B670B6-1D4B-42DB-91A7-75D2330E8883}">
      <dgm:prSet/>
      <dgm:spPr/>
      <dgm:t>
        <a:bodyPr/>
        <a:lstStyle/>
        <a:p>
          <a:r>
            <a:rPr lang="sq-AL" b="1" dirty="0" smtClean="0"/>
            <a:t>plan veprimi për prodhimet tipike autoktone</a:t>
          </a:r>
          <a:r>
            <a:rPr lang="it-IT" b="1" dirty="0" smtClean="0"/>
            <a:t>/</a:t>
          </a:r>
          <a:r>
            <a:rPr lang="sq-AL" b="1" dirty="0" smtClean="0"/>
            <a:t> primar</a:t>
          </a:r>
          <a:r>
            <a:rPr lang="it-IT" b="1" dirty="0" smtClean="0"/>
            <a:t>e</a:t>
          </a:r>
          <a:r>
            <a:rPr lang="sq-AL" b="1" dirty="0" smtClean="0"/>
            <a:t> </a:t>
          </a:r>
          <a:r>
            <a:rPr lang="it-IT" b="1" dirty="0" smtClean="0"/>
            <a:t>për  një </a:t>
          </a:r>
          <a:r>
            <a:rPr lang="sq-AL" b="1" dirty="0" smtClean="0"/>
            <a:t>agroturi</a:t>
          </a:r>
          <a:r>
            <a:rPr lang="it-IT" b="1" dirty="0" smtClean="0"/>
            <a:t>zëm të qëndrueshëm</a:t>
          </a:r>
          <a:endParaRPr lang="en-US" b="1" dirty="0"/>
        </a:p>
      </dgm:t>
    </dgm:pt>
    <dgm:pt modelId="{7F7CE9AB-0C95-4593-A8E7-75B8CECA4336}" type="parTrans" cxnId="{8D3E8D9E-3967-4F78-9AD1-D00909778FC6}">
      <dgm:prSet/>
      <dgm:spPr/>
      <dgm:t>
        <a:bodyPr/>
        <a:lstStyle/>
        <a:p>
          <a:endParaRPr lang="en-US" b="1"/>
        </a:p>
      </dgm:t>
    </dgm:pt>
    <dgm:pt modelId="{E7484674-6CFC-43A2-8394-E5C0E5A86852}" type="sibTrans" cxnId="{8D3E8D9E-3967-4F78-9AD1-D00909778FC6}">
      <dgm:prSet/>
      <dgm:spPr/>
      <dgm:t>
        <a:bodyPr/>
        <a:lstStyle/>
        <a:p>
          <a:endParaRPr lang="en-US" b="1"/>
        </a:p>
      </dgm:t>
    </dgm:pt>
    <dgm:pt modelId="{92085311-D1B1-4527-B417-9AB1407BB484}">
      <dgm:prSet/>
      <dgm:spPr/>
      <dgm:t>
        <a:bodyPr/>
        <a:lstStyle/>
        <a:p>
          <a:r>
            <a:rPr lang="sq-AL" b="1" dirty="0" smtClean="0"/>
            <a:t>përmirës</a:t>
          </a:r>
          <a:r>
            <a:rPr lang="it-IT" b="1" dirty="0" smtClean="0"/>
            <a:t>im</a:t>
          </a:r>
          <a:r>
            <a:rPr lang="sq-AL" b="1" dirty="0" smtClean="0"/>
            <a:t> standar</a:t>
          </a:r>
          <a:r>
            <a:rPr lang="it-IT" b="1" dirty="0" smtClean="0"/>
            <a:t>tesh prodhimi (vera, ulliri)</a:t>
          </a:r>
          <a:endParaRPr lang="en-US" b="1" dirty="0"/>
        </a:p>
      </dgm:t>
    </dgm:pt>
    <dgm:pt modelId="{06C47F3B-9C02-4D8F-8D89-1EEDA6315C1E}" type="parTrans" cxnId="{9014E15A-9E24-4CE8-B1E2-EA93437DFCF8}">
      <dgm:prSet/>
      <dgm:spPr/>
      <dgm:t>
        <a:bodyPr/>
        <a:lstStyle/>
        <a:p>
          <a:endParaRPr lang="en-US" b="1"/>
        </a:p>
      </dgm:t>
    </dgm:pt>
    <dgm:pt modelId="{B5487AC5-E230-4246-B075-844A68BC6DBC}" type="sibTrans" cxnId="{9014E15A-9E24-4CE8-B1E2-EA93437DFCF8}">
      <dgm:prSet/>
      <dgm:spPr/>
      <dgm:t>
        <a:bodyPr/>
        <a:lstStyle/>
        <a:p>
          <a:endParaRPr lang="en-US" b="1"/>
        </a:p>
      </dgm:t>
    </dgm:pt>
    <dgm:pt modelId="{8EA56D84-2C76-45D7-9A5B-4C210237CF56}">
      <dgm:prSet/>
      <dgm:spPr/>
      <dgm:t>
        <a:bodyPr/>
        <a:lstStyle/>
        <a:p>
          <a:r>
            <a:rPr lang="it-IT" b="1" dirty="0" smtClean="0"/>
            <a:t>Rritje e nr të krerëve, </a:t>
          </a:r>
          <a:r>
            <a:rPr lang="sq-AL" b="1" dirty="0" smtClean="0"/>
            <a:t>Specializim</a:t>
          </a:r>
          <a:r>
            <a:rPr lang="it-IT" b="1" dirty="0" smtClean="0"/>
            <a:t> i</a:t>
          </a:r>
          <a:r>
            <a:rPr lang="sq-AL" b="1" dirty="0" smtClean="0"/>
            <a:t> komplekseve blegtorale, të përmirësojë teknikat e mbarështimit të kafshëve</a:t>
          </a:r>
          <a:endParaRPr lang="en-US" b="1" dirty="0"/>
        </a:p>
      </dgm:t>
    </dgm:pt>
    <dgm:pt modelId="{AFA7C525-3250-474C-835B-143371AA11A4}" type="parTrans" cxnId="{65D4EB60-3E03-43B0-903D-B5FFE4300765}">
      <dgm:prSet/>
      <dgm:spPr/>
      <dgm:t>
        <a:bodyPr/>
        <a:lstStyle/>
        <a:p>
          <a:endParaRPr lang="en-US" b="1"/>
        </a:p>
      </dgm:t>
    </dgm:pt>
    <dgm:pt modelId="{F5AA75F9-6B0D-4EA5-93CA-962A0F822329}" type="sibTrans" cxnId="{65D4EB60-3E03-43B0-903D-B5FFE4300765}">
      <dgm:prSet/>
      <dgm:spPr/>
      <dgm:t>
        <a:bodyPr/>
        <a:lstStyle/>
        <a:p>
          <a:endParaRPr lang="en-US" b="1"/>
        </a:p>
      </dgm:t>
    </dgm:pt>
    <dgm:pt modelId="{37D38129-A8A2-44BB-A312-E8BD79A82E47}">
      <dgm:prSet/>
      <dgm:spPr/>
      <dgm:t>
        <a:bodyPr/>
        <a:lstStyle/>
        <a:p>
          <a:r>
            <a:rPr lang="it-IT" b="1" dirty="0" smtClean="0"/>
            <a:t>Investime në </a:t>
          </a:r>
          <a:r>
            <a:rPr lang="sq-AL" b="1" dirty="0" smtClean="0"/>
            <a:t>infrastrukturë</a:t>
          </a:r>
          <a:r>
            <a:rPr lang="it-IT" b="1" dirty="0" smtClean="0"/>
            <a:t>n </a:t>
          </a:r>
          <a:r>
            <a:rPr lang="sq-AL" b="1" dirty="0" smtClean="0"/>
            <a:t> fizike mbështetëse për bujqësinë </a:t>
          </a:r>
          <a:endParaRPr lang="en-US" b="1" dirty="0"/>
        </a:p>
      </dgm:t>
    </dgm:pt>
    <dgm:pt modelId="{EACD04C5-E44C-4363-BAEC-8FD28CD22C9F}" type="parTrans" cxnId="{F9170A46-3752-4C61-8A07-DF1009B39E38}">
      <dgm:prSet/>
      <dgm:spPr/>
      <dgm:t>
        <a:bodyPr/>
        <a:lstStyle/>
        <a:p>
          <a:endParaRPr lang="en-US" b="1"/>
        </a:p>
      </dgm:t>
    </dgm:pt>
    <dgm:pt modelId="{2FA500F7-D19C-4D40-B1BD-F543E4D89101}" type="sibTrans" cxnId="{F9170A46-3752-4C61-8A07-DF1009B39E38}">
      <dgm:prSet/>
      <dgm:spPr/>
      <dgm:t>
        <a:bodyPr/>
        <a:lstStyle/>
        <a:p>
          <a:endParaRPr lang="en-US" b="1"/>
        </a:p>
      </dgm:t>
    </dgm:pt>
    <dgm:pt modelId="{27B2422C-9207-4D50-A7D0-42B803DD3BE5}">
      <dgm:prSet phldrT="[Text]"/>
      <dgm:spPr/>
      <dgm:t>
        <a:bodyPr/>
        <a:lstStyle/>
        <a:p>
          <a:r>
            <a:rPr lang="sq-AL" b="1" dirty="0" smtClean="0"/>
            <a:t>Hartëzimi i zinxhirit aktual të vlerës (ku, sa dhe si prodhohet, infrastrukturat ndërlidhëse mes operatorëve të biznesit) dhe zhvillimi i skenarëve për të ardhmen </a:t>
          </a:r>
          <a:endParaRPr lang="en-US" b="1" dirty="0"/>
        </a:p>
      </dgm:t>
    </dgm:pt>
    <dgm:pt modelId="{ACAE9009-1DAE-4E51-A9E8-5042EA899A8C}" type="parTrans" cxnId="{3CAC4068-EF63-4A7A-9A31-C7ECFEFD2B6A}">
      <dgm:prSet/>
      <dgm:spPr/>
      <dgm:t>
        <a:bodyPr/>
        <a:lstStyle/>
        <a:p>
          <a:endParaRPr lang="sr-Latn-CS"/>
        </a:p>
      </dgm:t>
    </dgm:pt>
    <dgm:pt modelId="{8861F5DA-9723-4B53-B9A5-37EC8D2B162B}" type="sibTrans" cxnId="{3CAC4068-EF63-4A7A-9A31-C7ECFEFD2B6A}">
      <dgm:prSet/>
      <dgm:spPr/>
      <dgm:t>
        <a:bodyPr/>
        <a:lstStyle/>
        <a:p>
          <a:endParaRPr lang="sr-Latn-CS"/>
        </a:p>
      </dgm:t>
    </dgm:pt>
    <dgm:pt modelId="{2D8A1870-9ABC-4319-A069-DFE50795CF77}" type="pres">
      <dgm:prSet presAssocID="{08BC3D07-67D3-41D4-856F-EC6C9E1F01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0918B26D-FA62-40AD-A3C4-23641A753339}" type="pres">
      <dgm:prSet presAssocID="{A8C1DC32-8609-41A4-8021-069658944267}" presName="composite" presStyleCnt="0"/>
      <dgm:spPr/>
    </dgm:pt>
    <dgm:pt modelId="{AF6D6900-2A57-44C1-8C05-4758D35F4044}" type="pres">
      <dgm:prSet presAssocID="{A8C1DC32-8609-41A4-8021-06965894426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F8141-D690-40B7-AD37-5C229AA58E4E}" type="pres">
      <dgm:prSet presAssocID="{A8C1DC32-8609-41A4-8021-06965894426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2B56FF-62EC-43C9-A7C0-78B2157D9837}" type="pres">
      <dgm:prSet presAssocID="{1AACAF84-1623-40FE-B15A-4C63A4983126}" presName="space" presStyleCnt="0"/>
      <dgm:spPr/>
    </dgm:pt>
    <dgm:pt modelId="{E3D7D570-EB34-46E2-9A79-9821A54CED9B}" type="pres">
      <dgm:prSet presAssocID="{030CA7A2-06F0-4BE7-AF5C-7EDA23A89836}" presName="composite" presStyleCnt="0"/>
      <dgm:spPr/>
    </dgm:pt>
    <dgm:pt modelId="{3AF370A7-F331-4540-B416-2333D20320A2}" type="pres">
      <dgm:prSet presAssocID="{030CA7A2-06F0-4BE7-AF5C-7EDA23A8983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B5241C-4F1E-4C78-8DBB-F655F7B02314}" type="pres">
      <dgm:prSet presAssocID="{030CA7A2-06F0-4BE7-AF5C-7EDA23A8983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1EBFB9-6733-4A3B-8742-AAC5AC274623}" type="pres">
      <dgm:prSet presAssocID="{9826D286-DA86-44EB-B1E7-3D05907FDF56}" presName="space" presStyleCnt="0"/>
      <dgm:spPr/>
    </dgm:pt>
    <dgm:pt modelId="{4B89C37B-80D7-4719-905B-5C459242FC63}" type="pres">
      <dgm:prSet presAssocID="{8C80C0AA-163D-46BE-A0EF-6111DF891C0F}" presName="composite" presStyleCnt="0"/>
      <dgm:spPr/>
    </dgm:pt>
    <dgm:pt modelId="{F2190CFC-6CF4-40F8-BBC7-CF40795BF066}" type="pres">
      <dgm:prSet presAssocID="{8C80C0AA-163D-46BE-A0EF-6111DF891C0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2DB3B-78C0-4779-BE9A-3FF2EF4A9BB0}" type="pres">
      <dgm:prSet presAssocID="{8C80C0AA-163D-46BE-A0EF-6111DF891C0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30D2A5-873E-41DC-B875-8F0F6F1DA0B4}" type="presOf" srcId="{37D38129-A8A2-44BB-A312-E8BD79A82E47}" destId="{627F8141-D690-40B7-AD37-5C229AA58E4E}" srcOrd="0" destOrd="4" presId="urn:microsoft.com/office/officeart/2005/8/layout/hList1"/>
    <dgm:cxn modelId="{57A34150-322B-4D44-A383-E56D8E4C8819}" srcId="{030CA7A2-06F0-4BE7-AF5C-7EDA23A89836}" destId="{7A053CBC-FA79-4BBA-96F4-74DAFD3E19E2}" srcOrd="1" destOrd="0" parTransId="{FD57B616-1D9A-465A-BE9F-D2C9D1423692}" sibTransId="{645BCA7D-06CD-40DD-B5D7-6A58E2153236}"/>
    <dgm:cxn modelId="{A3BC9887-6061-483B-A373-BE11470E6EFC}" type="presOf" srcId="{08BC3D07-67D3-41D4-856F-EC6C9E1F0142}" destId="{2D8A1870-9ABC-4319-A069-DFE50795CF77}" srcOrd="0" destOrd="0" presId="urn:microsoft.com/office/officeart/2005/8/layout/hList1"/>
    <dgm:cxn modelId="{CE741CAE-7716-4E02-A23B-6CDD1F814F6E}" type="presOf" srcId="{F5D96F65-946B-454C-825F-19337232E87A}" destId="{9E02DB3B-78C0-4779-BE9A-3FF2EF4A9BB0}" srcOrd="0" destOrd="3" presId="urn:microsoft.com/office/officeart/2005/8/layout/hList1"/>
    <dgm:cxn modelId="{3CAC4068-EF63-4A7A-9A31-C7ECFEFD2B6A}" srcId="{A8C1DC32-8609-41A4-8021-069658944267}" destId="{27B2422C-9207-4D50-A7D0-42B803DD3BE5}" srcOrd="0" destOrd="0" parTransId="{ACAE9009-1DAE-4E51-A9E8-5042EA899A8C}" sibTransId="{8861F5DA-9723-4B53-B9A5-37EC8D2B162B}"/>
    <dgm:cxn modelId="{0C3023DD-48C7-4074-8B5C-4527872A92B0}" type="presOf" srcId="{030CA7A2-06F0-4BE7-AF5C-7EDA23A89836}" destId="{3AF370A7-F331-4540-B416-2333D20320A2}" srcOrd="0" destOrd="0" presId="urn:microsoft.com/office/officeart/2005/8/layout/hList1"/>
    <dgm:cxn modelId="{3C7B93E5-B7AA-4E54-AF03-394C085911FA}" type="presOf" srcId="{12B670B6-1D4B-42DB-91A7-75D2330E8883}" destId="{627F8141-D690-40B7-AD37-5C229AA58E4E}" srcOrd="0" destOrd="3" presId="urn:microsoft.com/office/officeart/2005/8/layout/hList1"/>
    <dgm:cxn modelId="{50C3F68A-43E3-4E09-BFF6-4C2702849052}" srcId="{030CA7A2-06F0-4BE7-AF5C-7EDA23A89836}" destId="{58479F6C-B9E2-4D89-9E8B-08AC340C448D}" srcOrd="4" destOrd="0" parTransId="{02E35DED-9319-4DF9-BF64-19727EC8A6B0}" sibTransId="{79BB4878-6E84-4852-9C42-DC7E1DCF48AE}"/>
    <dgm:cxn modelId="{F9170A46-3752-4C61-8A07-DF1009B39E38}" srcId="{A8C1DC32-8609-41A4-8021-069658944267}" destId="{37D38129-A8A2-44BB-A312-E8BD79A82E47}" srcOrd="4" destOrd="0" parTransId="{EACD04C5-E44C-4363-BAEC-8FD28CD22C9F}" sibTransId="{2FA500F7-D19C-4D40-B1BD-F543E4D89101}"/>
    <dgm:cxn modelId="{4D9DBF56-73EE-45A9-8C8A-82629C1B4C59}" type="presOf" srcId="{83EBD03A-7484-4111-81B8-BC9440CE5BD7}" destId="{9E02DB3B-78C0-4779-BE9A-3FF2EF4A9BB0}" srcOrd="0" destOrd="4" presId="urn:microsoft.com/office/officeart/2005/8/layout/hList1"/>
    <dgm:cxn modelId="{96793C9C-7D76-4A89-995E-C13415B90E53}" type="presOf" srcId="{8EA56D84-2C76-45D7-9A5B-4C210237CF56}" destId="{627F8141-D690-40B7-AD37-5C229AA58E4E}" srcOrd="0" destOrd="2" presId="urn:microsoft.com/office/officeart/2005/8/layout/hList1"/>
    <dgm:cxn modelId="{F759DB0B-04FE-4CD4-9BA3-FE839BF6C9B1}" srcId="{030CA7A2-06F0-4BE7-AF5C-7EDA23A89836}" destId="{F4256A45-4284-44F2-92E3-6C1367D26AF8}" srcOrd="5" destOrd="0" parTransId="{088484C6-A737-4EDB-A06E-36B3EE67C170}" sibTransId="{ADFECD7A-F089-45C0-B0EE-4A981A30E2A4}"/>
    <dgm:cxn modelId="{D8AAA1F2-58E2-4460-A87A-3226C31C39C5}" srcId="{08BC3D07-67D3-41D4-856F-EC6C9E1F0142}" destId="{030CA7A2-06F0-4BE7-AF5C-7EDA23A89836}" srcOrd="1" destOrd="0" parTransId="{E73FB592-E7C4-4AA2-8BCB-A504A132F0F6}" sibTransId="{9826D286-DA86-44EB-B1E7-3D05907FDF56}"/>
    <dgm:cxn modelId="{07406069-C67F-47EB-9504-EA3EE3F42FDA}" type="presOf" srcId="{A64C7EF2-8087-4F2E-839F-C8CDC85244C2}" destId="{9E02DB3B-78C0-4779-BE9A-3FF2EF4A9BB0}" srcOrd="0" destOrd="0" presId="urn:microsoft.com/office/officeart/2005/8/layout/hList1"/>
    <dgm:cxn modelId="{0CA29F40-0484-49BD-B63F-D91D46B905DB}" type="presOf" srcId="{76764529-54BB-40F4-B542-271455447FDC}" destId="{7BB5241C-4F1E-4C78-8DBB-F655F7B02314}" srcOrd="0" destOrd="2" presId="urn:microsoft.com/office/officeart/2005/8/layout/hList1"/>
    <dgm:cxn modelId="{49749544-A3AE-4D9C-891D-B5B48CF29E4F}" srcId="{08BC3D07-67D3-41D4-856F-EC6C9E1F0142}" destId="{A8C1DC32-8609-41A4-8021-069658944267}" srcOrd="0" destOrd="0" parTransId="{EEE66AF7-0139-49A4-AE14-1E06721B8760}" sibTransId="{1AACAF84-1623-40FE-B15A-4C63A4983126}"/>
    <dgm:cxn modelId="{427C556A-8A11-48A1-8518-F5CCBF64F7BD}" type="presOf" srcId="{58479F6C-B9E2-4D89-9E8B-08AC340C448D}" destId="{7BB5241C-4F1E-4C78-8DBB-F655F7B02314}" srcOrd="0" destOrd="4" presId="urn:microsoft.com/office/officeart/2005/8/layout/hList1"/>
    <dgm:cxn modelId="{967F1D9B-34DA-4969-84FE-9FEA8EAA4BE2}" type="presOf" srcId="{FB6FF723-506D-420C-83E5-A0FEFF65238C}" destId="{9E02DB3B-78C0-4779-BE9A-3FF2EF4A9BB0}" srcOrd="0" destOrd="5" presId="urn:microsoft.com/office/officeart/2005/8/layout/hList1"/>
    <dgm:cxn modelId="{8D3E8D9E-3967-4F78-9AD1-D00909778FC6}" srcId="{A8C1DC32-8609-41A4-8021-069658944267}" destId="{12B670B6-1D4B-42DB-91A7-75D2330E8883}" srcOrd="3" destOrd="0" parTransId="{7F7CE9AB-0C95-4593-A8E7-75B8CECA4336}" sibTransId="{E7484674-6CFC-43A2-8394-E5C0E5A86852}"/>
    <dgm:cxn modelId="{C8575880-20C2-4908-9370-ABE176C2247F}" srcId="{030CA7A2-06F0-4BE7-AF5C-7EDA23A89836}" destId="{7516229B-3954-4457-8538-199A8BDBFD22}" srcOrd="3" destOrd="0" parTransId="{7084474C-00A5-4F79-B94C-F6351CF53C34}" sibTransId="{F1457F4D-0284-4BE4-85BD-CBE4AEE0B8D4}"/>
    <dgm:cxn modelId="{A18A3E8B-1F15-4809-A9D7-B40F98997B7E}" type="presOf" srcId="{A8C1DC32-8609-41A4-8021-069658944267}" destId="{AF6D6900-2A57-44C1-8C05-4758D35F4044}" srcOrd="0" destOrd="0" presId="urn:microsoft.com/office/officeart/2005/8/layout/hList1"/>
    <dgm:cxn modelId="{65D4EB60-3E03-43B0-903D-B5FFE4300765}" srcId="{A8C1DC32-8609-41A4-8021-069658944267}" destId="{8EA56D84-2C76-45D7-9A5B-4C210237CF56}" srcOrd="2" destOrd="0" parTransId="{AFA7C525-3250-474C-835B-143371AA11A4}" sibTransId="{F5AA75F9-6B0D-4EA5-93CA-962A0F822329}"/>
    <dgm:cxn modelId="{9FD47D5A-C4AA-439B-8995-2D047349596B}" type="presOf" srcId="{92085311-D1B1-4527-B417-9AB1407BB484}" destId="{9E02DB3B-78C0-4779-BE9A-3FF2EF4A9BB0}" srcOrd="0" destOrd="2" presId="urn:microsoft.com/office/officeart/2005/8/layout/hList1"/>
    <dgm:cxn modelId="{7939414E-5650-4607-8B76-4BA4C6B6BAF9}" srcId="{8C80C0AA-163D-46BE-A0EF-6111DF891C0F}" destId="{F5D96F65-946B-454C-825F-19337232E87A}" srcOrd="3" destOrd="0" parTransId="{C0AA034C-91C2-4E5A-B3F7-44EB20BE5317}" sibTransId="{2185BCE6-602C-4A0B-BD84-5D52C6CD0014}"/>
    <dgm:cxn modelId="{075579F5-9B45-46AF-86D6-67983AA13510}" type="presOf" srcId="{27B2422C-9207-4D50-A7D0-42B803DD3BE5}" destId="{627F8141-D690-40B7-AD37-5C229AA58E4E}" srcOrd="0" destOrd="0" presId="urn:microsoft.com/office/officeart/2005/8/layout/hList1"/>
    <dgm:cxn modelId="{2C64CDB6-B0BA-4D27-8474-884D347E96C5}" type="presOf" srcId="{F4256A45-4284-44F2-92E3-6C1367D26AF8}" destId="{7BB5241C-4F1E-4C78-8DBB-F655F7B02314}" srcOrd="0" destOrd="5" presId="urn:microsoft.com/office/officeart/2005/8/layout/hList1"/>
    <dgm:cxn modelId="{90ED372F-2E09-4A8E-90CB-FAE85533D055}" type="presOf" srcId="{8C80C0AA-163D-46BE-A0EF-6111DF891C0F}" destId="{F2190CFC-6CF4-40F8-BBC7-CF40795BF066}" srcOrd="0" destOrd="0" presId="urn:microsoft.com/office/officeart/2005/8/layout/hList1"/>
    <dgm:cxn modelId="{39056E29-9F0D-4475-B7B9-3CE093F931AB}" srcId="{8C80C0AA-163D-46BE-A0EF-6111DF891C0F}" destId="{FB6FF723-506D-420C-83E5-A0FEFF65238C}" srcOrd="5" destOrd="0" parTransId="{125C9844-1DB2-4C60-9435-AE51A4973B0C}" sibTransId="{5A3066CC-4912-4C32-9CFD-1921724C5FA8}"/>
    <dgm:cxn modelId="{096F49B5-415B-4F27-AA00-823D0DCCDDFC}" srcId="{A8C1DC32-8609-41A4-8021-069658944267}" destId="{659FD6B4-54E7-4F6A-9077-3B9D5DC3DF88}" srcOrd="1" destOrd="0" parTransId="{F2CDB3DA-65F7-4946-9F37-B6ACDE6193F6}" sibTransId="{0ED19255-5A34-4BE3-9F8C-3C77435E7B3C}"/>
    <dgm:cxn modelId="{F74027F0-B0AA-429F-90EA-B999DD4676FB}" type="presOf" srcId="{707906D7-ACD5-42C8-972E-ECD9D91AEF9C}" destId="{9E02DB3B-78C0-4779-BE9A-3FF2EF4A9BB0}" srcOrd="0" destOrd="1" presId="urn:microsoft.com/office/officeart/2005/8/layout/hList1"/>
    <dgm:cxn modelId="{24D67FCC-7371-449B-844B-5C0872DDC0E3}" srcId="{08BC3D07-67D3-41D4-856F-EC6C9E1F0142}" destId="{8C80C0AA-163D-46BE-A0EF-6111DF891C0F}" srcOrd="2" destOrd="0" parTransId="{F9002A60-B0B0-490E-A8F9-A2AB0F9F07E3}" sibTransId="{DB9F3AD3-89C4-43A9-B748-70ECD30650A3}"/>
    <dgm:cxn modelId="{2E71C5D2-1910-4ECA-AD35-B5FFE30B6E7D}" type="presOf" srcId="{7516229B-3954-4457-8538-199A8BDBFD22}" destId="{7BB5241C-4F1E-4C78-8DBB-F655F7B02314}" srcOrd="0" destOrd="3" presId="urn:microsoft.com/office/officeart/2005/8/layout/hList1"/>
    <dgm:cxn modelId="{BFFBA445-DB2B-4049-979A-52B0373183E6}" srcId="{8C80C0AA-163D-46BE-A0EF-6111DF891C0F}" destId="{707906D7-ACD5-42C8-972E-ECD9D91AEF9C}" srcOrd="1" destOrd="0" parTransId="{C0EF62A3-F9A9-488F-9E90-F837837CA549}" sibTransId="{39865CA4-8298-454F-A64E-BD0A91FC12C6}"/>
    <dgm:cxn modelId="{7D640488-02A8-41BE-8685-A8CF7EBE527D}" type="presOf" srcId="{8FFB6E09-A317-496F-896E-067F91F78CEE}" destId="{7BB5241C-4F1E-4C78-8DBB-F655F7B02314}" srcOrd="0" destOrd="0" presId="urn:microsoft.com/office/officeart/2005/8/layout/hList1"/>
    <dgm:cxn modelId="{9014E15A-9E24-4CE8-B1E2-EA93437DFCF8}" srcId="{8C80C0AA-163D-46BE-A0EF-6111DF891C0F}" destId="{92085311-D1B1-4527-B417-9AB1407BB484}" srcOrd="2" destOrd="0" parTransId="{06C47F3B-9C02-4D8F-8D89-1EEDA6315C1E}" sibTransId="{B5487AC5-E230-4246-B075-844A68BC6DBC}"/>
    <dgm:cxn modelId="{6718C9A9-17FA-4DAE-AE17-AC82E83EDE92}" srcId="{030CA7A2-06F0-4BE7-AF5C-7EDA23A89836}" destId="{8FFB6E09-A317-496F-896E-067F91F78CEE}" srcOrd="0" destOrd="0" parTransId="{79BF4311-618E-4E44-A48D-2A434A4BF8D6}" sibTransId="{7C532937-2D65-43FB-8641-84C4E893E648}"/>
    <dgm:cxn modelId="{B1EC1AEC-45A9-4450-AF14-63AFD03FF36B}" type="presOf" srcId="{7A053CBC-FA79-4BBA-96F4-74DAFD3E19E2}" destId="{7BB5241C-4F1E-4C78-8DBB-F655F7B02314}" srcOrd="0" destOrd="1" presId="urn:microsoft.com/office/officeart/2005/8/layout/hList1"/>
    <dgm:cxn modelId="{3B5F3BA6-F97B-4C62-8FB7-0A4C5651D301}" srcId="{8C80C0AA-163D-46BE-A0EF-6111DF891C0F}" destId="{83EBD03A-7484-4111-81B8-BC9440CE5BD7}" srcOrd="4" destOrd="0" parTransId="{B149FD0C-CA0B-43F0-AB62-9A1B18399DD6}" sibTransId="{1D717E3E-69AA-40F3-888C-5253C94E4339}"/>
    <dgm:cxn modelId="{02489EEC-E53D-47DF-9311-E959D2BEAD9F}" srcId="{030CA7A2-06F0-4BE7-AF5C-7EDA23A89836}" destId="{76764529-54BB-40F4-B542-271455447FDC}" srcOrd="2" destOrd="0" parTransId="{0A87507B-C7EE-4EBE-B304-36AA75E5C5B0}" sibTransId="{7A915DE4-9AB2-44A9-9D2D-F8F2F461BD0E}"/>
    <dgm:cxn modelId="{F01E1961-7806-4AB7-9B83-4CC120B6042E}" srcId="{8C80C0AA-163D-46BE-A0EF-6111DF891C0F}" destId="{A64C7EF2-8087-4F2E-839F-C8CDC85244C2}" srcOrd="0" destOrd="0" parTransId="{D0DE60CF-BF2E-4580-8846-9B4BFAC5DD1A}" sibTransId="{E1C25612-A527-4560-8A3A-7A96EE6BC240}"/>
    <dgm:cxn modelId="{AEBC7B1D-A8F7-4A83-907D-0DE4CC3056EA}" type="presOf" srcId="{659FD6B4-54E7-4F6A-9077-3B9D5DC3DF88}" destId="{627F8141-D690-40B7-AD37-5C229AA58E4E}" srcOrd="0" destOrd="1" presId="urn:microsoft.com/office/officeart/2005/8/layout/hList1"/>
    <dgm:cxn modelId="{F5505F9F-D2D0-450A-8EC5-48227C60305D}" type="presParOf" srcId="{2D8A1870-9ABC-4319-A069-DFE50795CF77}" destId="{0918B26D-FA62-40AD-A3C4-23641A753339}" srcOrd="0" destOrd="0" presId="urn:microsoft.com/office/officeart/2005/8/layout/hList1"/>
    <dgm:cxn modelId="{8C6495FD-C7DC-4CD2-B76E-3AFC262916EE}" type="presParOf" srcId="{0918B26D-FA62-40AD-A3C4-23641A753339}" destId="{AF6D6900-2A57-44C1-8C05-4758D35F4044}" srcOrd="0" destOrd="0" presId="urn:microsoft.com/office/officeart/2005/8/layout/hList1"/>
    <dgm:cxn modelId="{C4BAF633-D066-4D03-AFDE-EEF1B8361FA8}" type="presParOf" srcId="{0918B26D-FA62-40AD-A3C4-23641A753339}" destId="{627F8141-D690-40B7-AD37-5C229AA58E4E}" srcOrd="1" destOrd="0" presId="urn:microsoft.com/office/officeart/2005/8/layout/hList1"/>
    <dgm:cxn modelId="{7E07A430-4A8A-4F8C-BD39-6A65C06119F2}" type="presParOf" srcId="{2D8A1870-9ABC-4319-A069-DFE50795CF77}" destId="{1E2B56FF-62EC-43C9-A7C0-78B2157D9837}" srcOrd="1" destOrd="0" presId="urn:microsoft.com/office/officeart/2005/8/layout/hList1"/>
    <dgm:cxn modelId="{2D6F4C34-D735-4215-A0B6-FFB2EC358233}" type="presParOf" srcId="{2D8A1870-9ABC-4319-A069-DFE50795CF77}" destId="{E3D7D570-EB34-46E2-9A79-9821A54CED9B}" srcOrd="2" destOrd="0" presId="urn:microsoft.com/office/officeart/2005/8/layout/hList1"/>
    <dgm:cxn modelId="{E6FF68F8-41E8-434D-A346-FF947C8853FD}" type="presParOf" srcId="{E3D7D570-EB34-46E2-9A79-9821A54CED9B}" destId="{3AF370A7-F331-4540-B416-2333D20320A2}" srcOrd="0" destOrd="0" presId="urn:microsoft.com/office/officeart/2005/8/layout/hList1"/>
    <dgm:cxn modelId="{7571DB83-93EC-449B-85C4-88375DBB32BD}" type="presParOf" srcId="{E3D7D570-EB34-46E2-9A79-9821A54CED9B}" destId="{7BB5241C-4F1E-4C78-8DBB-F655F7B02314}" srcOrd="1" destOrd="0" presId="urn:microsoft.com/office/officeart/2005/8/layout/hList1"/>
    <dgm:cxn modelId="{90F8816A-2015-401B-9DF1-9DDB15D6EE9B}" type="presParOf" srcId="{2D8A1870-9ABC-4319-A069-DFE50795CF77}" destId="{981EBFB9-6733-4A3B-8742-AAC5AC274623}" srcOrd="3" destOrd="0" presId="urn:microsoft.com/office/officeart/2005/8/layout/hList1"/>
    <dgm:cxn modelId="{9770D759-0C09-42A5-A19A-794908D8511E}" type="presParOf" srcId="{2D8A1870-9ABC-4319-A069-DFE50795CF77}" destId="{4B89C37B-80D7-4719-905B-5C459242FC63}" srcOrd="4" destOrd="0" presId="urn:microsoft.com/office/officeart/2005/8/layout/hList1"/>
    <dgm:cxn modelId="{6A39198B-B2D2-4CF3-A336-CB19EBA9EA88}" type="presParOf" srcId="{4B89C37B-80D7-4719-905B-5C459242FC63}" destId="{F2190CFC-6CF4-40F8-BBC7-CF40795BF066}" srcOrd="0" destOrd="0" presId="urn:microsoft.com/office/officeart/2005/8/layout/hList1"/>
    <dgm:cxn modelId="{9D8E8489-2987-49A8-B3FA-73AF7AEA7DEC}" type="presParOf" srcId="{4B89C37B-80D7-4719-905B-5C459242FC63}" destId="{9E02DB3B-78C0-4779-BE9A-3FF2EF4A9BB0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BC3D07-67D3-41D4-856F-EC6C9E1F014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C1DC32-8609-41A4-8021-069658944267}">
      <dgm:prSet phldrT="[Text]" custT="1"/>
      <dgm:spPr/>
      <dgm:t>
        <a:bodyPr/>
        <a:lstStyle/>
        <a:p>
          <a:r>
            <a:rPr lang="sr-Latn-CS" sz="1600" b="1" i="0" dirty="0" smtClean="0"/>
            <a:t>Menaxhimi  i mbetjeve</a:t>
          </a:r>
          <a:endParaRPr lang="en-US" sz="1600" b="1" dirty="0"/>
        </a:p>
      </dgm:t>
    </dgm:pt>
    <dgm:pt modelId="{EEE66AF7-0139-49A4-AE14-1E06721B8760}" type="parTrans" cxnId="{49749544-A3AE-4D9C-891D-B5B48CF29E4F}">
      <dgm:prSet/>
      <dgm:spPr/>
      <dgm:t>
        <a:bodyPr/>
        <a:lstStyle/>
        <a:p>
          <a:endParaRPr lang="en-US" sz="4800" b="1"/>
        </a:p>
      </dgm:t>
    </dgm:pt>
    <dgm:pt modelId="{1AACAF84-1623-40FE-B15A-4C63A4983126}" type="sibTrans" cxnId="{49749544-A3AE-4D9C-891D-B5B48CF29E4F}">
      <dgm:prSet/>
      <dgm:spPr/>
      <dgm:t>
        <a:bodyPr/>
        <a:lstStyle/>
        <a:p>
          <a:endParaRPr lang="en-US" sz="4800" b="1"/>
        </a:p>
      </dgm:t>
    </dgm:pt>
    <dgm:pt modelId="{030CA7A2-06F0-4BE7-AF5C-7EDA23A89836}">
      <dgm:prSet phldrT="[Text]" custT="1"/>
      <dgm:spPr/>
      <dgm:t>
        <a:bodyPr/>
        <a:lstStyle/>
        <a:p>
          <a:r>
            <a:rPr lang="sr-Latn-CS" sz="1600" b="1" i="0" dirty="0" smtClean="0"/>
            <a:t>Furnizimi me ujë të pijshëm dhe kanalizimet</a:t>
          </a:r>
          <a:endParaRPr lang="en-US" sz="1600" b="1" dirty="0"/>
        </a:p>
      </dgm:t>
    </dgm:pt>
    <dgm:pt modelId="{E73FB592-E7C4-4AA2-8BCB-A504A132F0F6}" type="parTrans" cxnId="{D8AAA1F2-58E2-4460-A87A-3226C31C39C5}">
      <dgm:prSet/>
      <dgm:spPr/>
      <dgm:t>
        <a:bodyPr/>
        <a:lstStyle/>
        <a:p>
          <a:endParaRPr lang="en-US" sz="4800" b="1"/>
        </a:p>
      </dgm:t>
    </dgm:pt>
    <dgm:pt modelId="{9826D286-DA86-44EB-B1E7-3D05907FDF56}" type="sibTrans" cxnId="{D8AAA1F2-58E2-4460-A87A-3226C31C39C5}">
      <dgm:prSet/>
      <dgm:spPr/>
      <dgm:t>
        <a:bodyPr/>
        <a:lstStyle/>
        <a:p>
          <a:endParaRPr lang="en-US" sz="4800" b="1"/>
        </a:p>
      </dgm:t>
    </dgm:pt>
    <dgm:pt modelId="{8FFB6E09-A317-496F-896E-067F91F78CEE}">
      <dgm:prSet phldrT="[Text]" custT="1"/>
      <dgm:spPr/>
      <dgm:t>
        <a:bodyPr/>
        <a:lstStyle/>
        <a:p>
          <a:r>
            <a:rPr lang="sr-Latn-CS" sz="1400" b="1" i="0" u="none" dirty="0" smtClean="0"/>
            <a:t>SH.A UK Lezhë ofron furnizimin me ujë të pijshëm për 3 NJQV;</a:t>
          </a:r>
          <a:r>
            <a:rPr lang="sr-Latn-CS" sz="1400" b="1" i="0" dirty="0" smtClean="0"/>
            <a:t>​</a:t>
          </a:r>
          <a:endParaRPr lang="en-US" sz="1400" b="1" dirty="0"/>
        </a:p>
      </dgm:t>
    </dgm:pt>
    <dgm:pt modelId="{79BF4311-618E-4E44-A48D-2A434A4BF8D6}" type="parTrans" cxnId="{6718C9A9-17FA-4DAE-AE17-AC82E83EDE92}">
      <dgm:prSet/>
      <dgm:spPr/>
      <dgm:t>
        <a:bodyPr/>
        <a:lstStyle/>
        <a:p>
          <a:endParaRPr lang="en-US" sz="4800" b="1"/>
        </a:p>
      </dgm:t>
    </dgm:pt>
    <dgm:pt modelId="{7C532937-2D65-43FB-8641-84C4E893E648}" type="sibTrans" cxnId="{6718C9A9-17FA-4DAE-AE17-AC82E83EDE92}">
      <dgm:prSet/>
      <dgm:spPr/>
      <dgm:t>
        <a:bodyPr/>
        <a:lstStyle/>
        <a:p>
          <a:endParaRPr lang="en-US" sz="4800" b="1"/>
        </a:p>
      </dgm:t>
    </dgm:pt>
    <dgm:pt modelId="{8C80C0AA-163D-46BE-A0EF-6111DF891C0F}">
      <dgm:prSet phldrT="[Text]" custT="1"/>
      <dgm:spPr/>
      <dgm:t>
        <a:bodyPr/>
        <a:lstStyle/>
        <a:p>
          <a:r>
            <a:rPr lang="sr-Latn-CS" sz="1600" b="1" i="0" dirty="0" smtClean="0"/>
            <a:t>Rrugët dhe transporti publik</a:t>
          </a:r>
          <a:endParaRPr lang="en-US" sz="1600" b="1" dirty="0"/>
        </a:p>
      </dgm:t>
    </dgm:pt>
    <dgm:pt modelId="{F9002A60-B0B0-490E-A8F9-A2AB0F9F07E3}" type="parTrans" cxnId="{24D67FCC-7371-449B-844B-5C0872DDC0E3}">
      <dgm:prSet/>
      <dgm:spPr/>
      <dgm:t>
        <a:bodyPr/>
        <a:lstStyle/>
        <a:p>
          <a:endParaRPr lang="en-US" sz="4800" b="1"/>
        </a:p>
      </dgm:t>
    </dgm:pt>
    <dgm:pt modelId="{DB9F3AD3-89C4-43A9-B748-70ECD30650A3}" type="sibTrans" cxnId="{24D67FCC-7371-449B-844B-5C0872DDC0E3}">
      <dgm:prSet/>
      <dgm:spPr/>
      <dgm:t>
        <a:bodyPr/>
        <a:lstStyle/>
        <a:p>
          <a:endParaRPr lang="en-US" sz="4800" b="1"/>
        </a:p>
      </dgm:t>
    </dgm:pt>
    <dgm:pt modelId="{A64C7EF2-8087-4F2E-839F-C8CDC85244C2}">
      <dgm:prSet phldrT="[Text]" custT="1"/>
      <dgm:spPr/>
      <dgm:t>
        <a:bodyPr/>
        <a:lstStyle/>
        <a:p>
          <a:r>
            <a:rPr lang="sr-Latn-CS" sz="1600" b="1" i="0" dirty="0" smtClean="0"/>
            <a:t>Rrugë nacionale, </a:t>
          </a:r>
          <a:r>
            <a:rPr lang="sr-Latn-CS" sz="1600" b="1" i="0" u="none" dirty="0" smtClean="0"/>
            <a:t>rajonale dhe komunale</a:t>
          </a:r>
          <a:endParaRPr lang="en-US" sz="1600" b="1" dirty="0"/>
        </a:p>
      </dgm:t>
    </dgm:pt>
    <dgm:pt modelId="{D0DE60CF-BF2E-4580-8846-9B4BFAC5DD1A}" type="parTrans" cxnId="{F01E1961-7806-4AB7-9B83-4CC120B6042E}">
      <dgm:prSet/>
      <dgm:spPr/>
      <dgm:t>
        <a:bodyPr/>
        <a:lstStyle/>
        <a:p>
          <a:endParaRPr lang="en-US" sz="4800" b="1"/>
        </a:p>
      </dgm:t>
    </dgm:pt>
    <dgm:pt modelId="{E1C25612-A527-4560-8A3A-7A96EE6BC240}" type="sibTrans" cxnId="{F01E1961-7806-4AB7-9B83-4CC120B6042E}">
      <dgm:prSet/>
      <dgm:spPr/>
      <dgm:t>
        <a:bodyPr/>
        <a:lstStyle/>
        <a:p>
          <a:endParaRPr lang="en-US" sz="4800" b="1"/>
        </a:p>
      </dgm:t>
    </dgm:pt>
    <dgm:pt modelId="{27B2422C-9207-4D50-A7D0-42B803DD3BE5}">
      <dgm:prSet phldrT="[Text]" custT="1"/>
      <dgm:spPr/>
      <dgm:t>
        <a:bodyPr/>
        <a:lstStyle/>
        <a:p>
          <a:r>
            <a:rPr lang="sr-Latn-CS" sz="1400" b="1" dirty="0" smtClean="0"/>
            <a:t>Gjenerohen  mbetje </a:t>
          </a:r>
          <a:r>
            <a:rPr lang="sr-Latn-CS" sz="1400" b="1" i="0" u="none" dirty="0" smtClean="0"/>
            <a:t>urbane,  inerte, të rrezikhme</a:t>
          </a:r>
          <a:endParaRPr lang="en-US" sz="1400" b="1" dirty="0"/>
        </a:p>
      </dgm:t>
    </dgm:pt>
    <dgm:pt modelId="{ACAE9009-1DAE-4E51-A9E8-5042EA899A8C}" type="parTrans" cxnId="{3CAC4068-EF63-4A7A-9A31-C7ECFEFD2B6A}">
      <dgm:prSet/>
      <dgm:spPr/>
      <dgm:t>
        <a:bodyPr/>
        <a:lstStyle/>
        <a:p>
          <a:endParaRPr lang="sr-Latn-CS" sz="4800" b="1"/>
        </a:p>
      </dgm:t>
    </dgm:pt>
    <dgm:pt modelId="{8861F5DA-9723-4B53-B9A5-37EC8D2B162B}" type="sibTrans" cxnId="{3CAC4068-EF63-4A7A-9A31-C7ECFEFD2B6A}">
      <dgm:prSet/>
      <dgm:spPr/>
      <dgm:t>
        <a:bodyPr/>
        <a:lstStyle/>
        <a:p>
          <a:endParaRPr lang="sr-Latn-CS" sz="4800" b="1"/>
        </a:p>
      </dgm:t>
    </dgm:pt>
    <dgm:pt modelId="{BD75E75B-3C88-4AAD-B101-98423F9F524C}">
      <dgm:prSet phldrT="[Text]" custT="1"/>
      <dgm:spPr/>
      <dgm:t>
        <a:bodyPr/>
        <a:lstStyle/>
        <a:p>
          <a:r>
            <a:rPr lang="sr-Latn-CS" sz="1400" b="1" dirty="0" smtClean="0"/>
            <a:t>1 </a:t>
          </a:r>
          <a:r>
            <a:rPr lang="sr-Latn-CS" sz="1400" b="1" i="0" dirty="0" smtClean="0"/>
            <a:t>vend-depozitimi i standarteve ndërkombëtare (Bushati) – distance dhe kosto transporti te larta</a:t>
          </a:r>
          <a:endParaRPr lang="en-US" sz="1400" b="1" dirty="0"/>
        </a:p>
      </dgm:t>
    </dgm:pt>
    <dgm:pt modelId="{A4BC3BC8-8665-4EDB-85F1-F5C565534FC6}" type="parTrans" cxnId="{5703D210-F24B-4524-9656-1DC2CD91DDA4}">
      <dgm:prSet/>
      <dgm:spPr/>
      <dgm:t>
        <a:bodyPr/>
        <a:lstStyle/>
        <a:p>
          <a:endParaRPr lang="sr-Latn-CS" b="1"/>
        </a:p>
      </dgm:t>
    </dgm:pt>
    <dgm:pt modelId="{803640DA-40E5-4B2B-BC76-93E5DBC3A08B}" type="sibTrans" cxnId="{5703D210-F24B-4524-9656-1DC2CD91DDA4}">
      <dgm:prSet/>
      <dgm:spPr/>
      <dgm:t>
        <a:bodyPr/>
        <a:lstStyle/>
        <a:p>
          <a:endParaRPr lang="sr-Latn-CS" b="1"/>
        </a:p>
      </dgm:t>
    </dgm:pt>
    <dgm:pt modelId="{D3CFE048-A1B8-4AF5-A858-171A469D1622}">
      <dgm:prSet phldrT="[Text]" custT="1"/>
      <dgm:spPr/>
      <dgm:t>
        <a:bodyPr/>
        <a:lstStyle/>
        <a:p>
          <a:r>
            <a:rPr lang="sr-Latn-CS" sz="1400" b="1" i="0" dirty="0" smtClean="0"/>
            <a:t>Asnjë NJQV nuk  trajton mbetjet inerte</a:t>
          </a:r>
          <a:endParaRPr lang="en-US" sz="1400" b="1" dirty="0"/>
        </a:p>
      </dgm:t>
    </dgm:pt>
    <dgm:pt modelId="{C83766C4-6B1C-4947-AF7E-6F77309D09C6}" type="parTrans" cxnId="{4E985B72-4E7E-4457-98D8-A318853CBEC5}">
      <dgm:prSet/>
      <dgm:spPr/>
      <dgm:t>
        <a:bodyPr/>
        <a:lstStyle/>
        <a:p>
          <a:endParaRPr lang="sr-Latn-CS" b="1"/>
        </a:p>
      </dgm:t>
    </dgm:pt>
    <dgm:pt modelId="{CD4811FA-DE6C-4E8F-A636-BCFC147E816C}" type="sibTrans" cxnId="{4E985B72-4E7E-4457-98D8-A318853CBEC5}">
      <dgm:prSet/>
      <dgm:spPr/>
      <dgm:t>
        <a:bodyPr/>
        <a:lstStyle/>
        <a:p>
          <a:endParaRPr lang="sr-Latn-CS" b="1"/>
        </a:p>
      </dgm:t>
    </dgm:pt>
    <dgm:pt modelId="{618C3800-E2B0-487D-AB6B-FF0C35129FBC}">
      <dgm:prSet phldrT="[Text]" custT="1"/>
      <dgm:spPr/>
      <dgm:t>
        <a:bodyPr/>
        <a:lstStyle/>
        <a:p>
          <a:r>
            <a:rPr lang="sr-Latn-CS" sz="1400" b="1" dirty="0" smtClean="0"/>
            <a:t>2  Njësi n</a:t>
          </a:r>
          <a:r>
            <a:rPr lang="sr-Latn-CS" sz="1400" b="1" i="0" dirty="0" smtClean="0"/>
            <a:t>uk ofronjnë shërbimin</a:t>
          </a:r>
          <a:endParaRPr lang="en-US" sz="1400" b="1" dirty="0"/>
        </a:p>
      </dgm:t>
    </dgm:pt>
    <dgm:pt modelId="{A9B52A94-EA88-4A8C-A04D-65C032AFB98B}" type="parTrans" cxnId="{3A22E8C4-0AB3-40C2-B7D9-87A957E75A5A}">
      <dgm:prSet/>
      <dgm:spPr/>
      <dgm:t>
        <a:bodyPr/>
        <a:lstStyle/>
        <a:p>
          <a:endParaRPr lang="sr-Latn-CS" b="1"/>
        </a:p>
      </dgm:t>
    </dgm:pt>
    <dgm:pt modelId="{1051F3F0-774A-417A-B9B0-15FCD832CF9F}" type="sibTrans" cxnId="{3A22E8C4-0AB3-40C2-B7D9-87A957E75A5A}">
      <dgm:prSet/>
      <dgm:spPr/>
      <dgm:t>
        <a:bodyPr/>
        <a:lstStyle/>
        <a:p>
          <a:endParaRPr lang="sr-Latn-CS" b="1"/>
        </a:p>
      </dgm:t>
    </dgm:pt>
    <dgm:pt modelId="{F50F4465-02C3-470F-9808-2DFF15883AE1}">
      <dgm:prSet phldrT="[Text]" custT="1"/>
      <dgm:spPr/>
      <dgm:t>
        <a:bodyPr/>
        <a:lstStyle/>
        <a:p>
          <a:r>
            <a:rPr lang="sr-Latn-CS" sz="1400" b="1" i="0" dirty="0" smtClean="0"/>
            <a:t>Probleme mjedisore identifikohen në zona si Shëngjin, Kolsh etj</a:t>
          </a:r>
          <a:endParaRPr lang="en-US" sz="1400" b="1" dirty="0"/>
        </a:p>
      </dgm:t>
    </dgm:pt>
    <dgm:pt modelId="{BA2BF65A-6526-48B9-B34C-89481DF16A41}" type="parTrans" cxnId="{BEA2D0AB-1234-4A2F-A386-FFB7114B9B58}">
      <dgm:prSet/>
      <dgm:spPr/>
      <dgm:t>
        <a:bodyPr/>
        <a:lstStyle/>
        <a:p>
          <a:endParaRPr lang="sr-Latn-CS" b="1"/>
        </a:p>
      </dgm:t>
    </dgm:pt>
    <dgm:pt modelId="{93C65C78-1994-4412-B473-7BB96531F7B3}" type="sibTrans" cxnId="{BEA2D0AB-1234-4A2F-A386-FFB7114B9B58}">
      <dgm:prSet/>
      <dgm:spPr/>
      <dgm:t>
        <a:bodyPr/>
        <a:lstStyle/>
        <a:p>
          <a:endParaRPr lang="sr-Latn-CS" b="1"/>
        </a:p>
      </dgm:t>
    </dgm:pt>
    <dgm:pt modelId="{A064ABCD-04BD-453E-A3BB-15775494DA26}">
      <dgm:prSet custT="1"/>
      <dgm:spPr/>
      <dgm:t>
        <a:bodyPr/>
        <a:lstStyle/>
        <a:p>
          <a:r>
            <a:rPr lang="sr-Latn-CS" sz="1400" b="1" i="0" u="none" dirty="0" smtClean="0"/>
            <a:t>Frekuenca e ofrimit varion sipas njësive (cdo ditë,2/3 herë në javë)</a:t>
          </a:r>
          <a:endParaRPr lang="sr-Latn-CS" sz="1400" b="1" i="0" dirty="0"/>
        </a:p>
      </dgm:t>
    </dgm:pt>
    <dgm:pt modelId="{A06580C6-F314-432E-90F4-B3DC955CCA50}" type="parTrans" cxnId="{3734AF98-E3B3-4198-9349-68AA5DE48AA5}">
      <dgm:prSet/>
      <dgm:spPr/>
      <dgm:t>
        <a:bodyPr/>
        <a:lstStyle/>
        <a:p>
          <a:endParaRPr lang="sr-Latn-CS" b="1"/>
        </a:p>
      </dgm:t>
    </dgm:pt>
    <dgm:pt modelId="{7A38A376-AF29-4B3B-AB5C-388A37891776}" type="sibTrans" cxnId="{3734AF98-E3B3-4198-9349-68AA5DE48AA5}">
      <dgm:prSet/>
      <dgm:spPr/>
      <dgm:t>
        <a:bodyPr/>
        <a:lstStyle/>
        <a:p>
          <a:endParaRPr lang="sr-Latn-CS" b="1"/>
        </a:p>
      </dgm:t>
    </dgm:pt>
    <dgm:pt modelId="{3D811A86-C60C-4898-B657-2ACE9E3C9057}">
      <dgm:prSet custT="1"/>
      <dgm:spPr/>
      <dgm:t>
        <a:bodyPr/>
        <a:lstStyle/>
        <a:p>
          <a:r>
            <a:rPr lang="sr-Latn-CS" sz="1400" b="1" i="0" dirty="0" smtClean="0"/>
            <a:t>Shembuj të mirë bashkëpunimesh vendore dhe vullnet për të tjera në vazhdim</a:t>
          </a:r>
          <a:endParaRPr lang="sr-Latn-CS" sz="1400" b="1" i="0" dirty="0"/>
        </a:p>
      </dgm:t>
    </dgm:pt>
    <dgm:pt modelId="{B70C3282-0AED-461B-8FE9-8BCD62D6CD24}" type="parTrans" cxnId="{81413BD1-D32D-49BC-A8BA-86DD59461091}">
      <dgm:prSet/>
      <dgm:spPr/>
      <dgm:t>
        <a:bodyPr/>
        <a:lstStyle/>
        <a:p>
          <a:endParaRPr lang="sr-Latn-CS" b="1"/>
        </a:p>
      </dgm:t>
    </dgm:pt>
    <dgm:pt modelId="{36698EE6-5892-4BA3-AD73-5352647D8468}" type="sibTrans" cxnId="{81413BD1-D32D-49BC-A8BA-86DD59461091}">
      <dgm:prSet/>
      <dgm:spPr/>
      <dgm:t>
        <a:bodyPr/>
        <a:lstStyle/>
        <a:p>
          <a:endParaRPr lang="sr-Latn-CS" b="1"/>
        </a:p>
      </dgm:t>
    </dgm:pt>
    <dgm:pt modelId="{248A35F7-D930-4176-B6A4-0AEA466C4E18}">
      <dgm:prSet custT="1"/>
      <dgm:spPr/>
      <dgm:t>
        <a:bodyPr/>
        <a:lstStyle/>
        <a:p>
          <a:r>
            <a:rPr lang="sr-Latn-CS" sz="1400" b="1" i="0" dirty="0" smtClean="0"/>
            <a:t>Sistem grumbullimi i standartizuar, pjesërisht i dëmtuar; probleme në infrastrukturën mbështetëse</a:t>
          </a:r>
          <a:endParaRPr lang="sr-Latn-CS" sz="1400" b="1" i="0" dirty="0"/>
        </a:p>
      </dgm:t>
    </dgm:pt>
    <dgm:pt modelId="{11890C16-0085-4C0A-BDF9-68BE823C64CF}" type="parTrans" cxnId="{E437BCD9-43CF-46D7-8A75-9AEAC9F6863A}">
      <dgm:prSet/>
      <dgm:spPr/>
      <dgm:t>
        <a:bodyPr/>
        <a:lstStyle/>
        <a:p>
          <a:endParaRPr lang="sr-Latn-CS" b="1"/>
        </a:p>
      </dgm:t>
    </dgm:pt>
    <dgm:pt modelId="{491AF8AD-A3D0-4F0C-AF50-9F8CDFF150A0}" type="sibTrans" cxnId="{E437BCD9-43CF-46D7-8A75-9AEAC9F6863A}">
      <dgm:prSet/>
      <dgm:spPr/>
      <dgm:t>
        <a:bodyPr/>
        <a:lstStyle/>
        <a:p>
          <a:endParaRPr lang="sr-Latn-CS" b="1"/>
        </a:p>
      </dgm:t>
    </dgm:pt>
    <dgm:pt modelId="{35803A0E-A591-43E6-9C25-4D3F3DDF4C8C}">
      <dgm:prSet phldrT="[Text]" custT="1"/>
      <dgm:spPr/>
      <dgm:t>
        <a:bodyPr/>
        <a:lstStyle/>
        <a:p>
          <a:r>
            <a:rPr lang="sr-Latn-CS" sz="1400" b="1" i="0" u="none" dirty="0" smtClean="0"/>
            <a:t>Mbulimi me shërbim varion nga 50% në 80%;</a:t>
          </a:r>
          <a:r>
            <a:rPr lang="sr-Latn-CS" sz="1400" b="1" i="0" dirty="0" smtClean="0"/>
            <a:t>​</a:t>
          </a:r>
          <a:endParaRPr lang="en-US" sz="1400" b="1" dirty="0"/>
        </a:p>
      </dgm:t>
    </dgm:pt>
    <dgm:pt modelId="{9CBB1CB5-BA9C-433F-A1FD-9A7094BAF1A6}" type="parTrans" cxnId="{785EEA89-1F11-4993-911C-14A5DD77455F}">
      <dgm:prSet/>
      <dgm:spPr/>
      <dgm:t>
        <a:bodyPr/>
        <a:lstStyle/>
        <a:p>
          <a:endParaRPr lang="sr-Latn-CS" b="1"/>
        </a:p>
      </dgm:t>
    </dgm:pt>
    <dgm:pt modelId="{2C5D296F-5F78-4925-BBA1-1AFDA84FD221}" type="sibTrans" cxnId="{785EEA89-1F11-4993-911C-14A5DD77455F}">
      <dgm:prSet/>
      <dgm:spPr/>
      <dgm:t>
        <a:bodyPr/>
        <a:lstStyle/>
        <a:p>
          <a:endParaRPr lang="sr-Latn-CS" b="1"/>
        </a:p>
      </dgm:t>
    </dgm:pt>
    <dgm:pt modelId="{83DE5B85-681E-42BD-9287-6704DF54E979}">
      <dgm:prSet custT="1"/>
      <dgm:spPr/>
      <dgm:t>
        <a:bodyPr/>
        <a:lstStyle/>
        <a:p>
          <a:r>
            <a:rPr lang="sr-Latn-CS" sz="1400" b="1" i="0" dirty="0" smtClean="0"/>
            <a:t>Kontrata 3-5 vjet, zeri me i larte grumbullimi/evadimi/depozitimi</a:t>
          </a:r>
          <a:endParaRPr lang="sr-Latn-CS" sz="1400" b="1" i="0" dirty="0"/>
        </a:p>
      </dgm:t>
    </dgm:pt>
    <dgm:pt modelId="{4DD8DE79-BC6A-42CD-AB7B-649DD6733932}" type="parTrans" cxnId="{9F3C1E6C-FEBF-4437-A4ED-554B4599F7AC}">
      <dgm:prSet/>
      <dgm:spPr/>
      <dgm:t>
        <a:bodyPr/>
        <a:lstStyle/>
        <a:p>
          <a:endParaRPr lang="sr-Latn-CS" b="1"/>
        </a:p>
      </dgm:t>
    </dgm:pt>
    <dgm:pt modelId="{219811A1-9DC0-4618-9636-40AB859F1880}" type="sibTrans" cxnId="{9F3C1E6C-FEBF-4437-A4ED-554B4599F7AC}">
      <dgm:prSet/>
      <dgm:spPr/>
      <dgm:t>
        <a:bodyPr/>
        <a:lstStyle/>
        <a:p>
          <a:endParaRPr lang="sr-Latn-CS" b="1"/>
        </a:p>
      </dgm:t>
    </dgm:pt>
    <dgm:pt modelId="{63E2D709-FE56-449B-8B66-EDA9F4A9C069}">
      <dgm:prSet custT="1"/>
      <dgm:spPr/>
      <dgm:t>
        <a:bodyPr/>
        <a:lstStyle/>
        <a:p>
          <a:r>
            <a:rPr lang="sr-Latn-CS" sz="1400" b="1" i="0" dirty="0" smtClean="0"/>
            <a:t>Sistem i pa-përshtatshëm tarifimi</a:t>
          </a:r>
          <a:endParaRPr lang="sr-Latn-CS" sz="1400" b="1" i="0" dirty="0"/>
        </a:p>
      </dgm:t>
    </dgm:pt>
    <dgm:pt modelId="{8E4F378B-C66C-4512-95F0-3989832452CA}" type="parTrans" cxnId="{659C1EAC-5D94-4D92-88CA-5E44E9F561CB}">
      <dgm:prSet/>
      <dgm:spPr/>
      <dgm:t>
        <a:bodyPr/>
        <a:lstStyle/>
        <a:p>
          <a:endParaRPr lang="sr-Latn-CS" b="1"/>
        </a:p>
      </dgm:t>
    </dgm:pt>
    <dgm:pt modelId="{E6C001D1-4E29-4123-90C0-0885D7EBF94A}" type="sibTrans" cxnId="{659C1EAC-5D94-4D92-88CA-5E44E9F561CB}">
      <dgm:prSet/>
      <dgm:spPr/>
      <dgm:t>
        <a:bodyPr/>
        <a:lstStyle/>
        <a:p>
          <a:endParaRPr lang="sr-Latn-CS" b="1"/>
        </a:p>
      </dgm:t>
    </dgm:pt>
    <dgm:pt modelId="{E7B13A78-F681-484C-BCEA-ADE35C75D18D}">
      <dgm:prSet custT="1"/>
      <dgm:spPr/>
      <dgm:t>
        <a:bodyPr/>
        <a:lstStyle/>
        <a:p>
          <a:r>
            <a:rPr lang="sr-Latn-CS" sz="1400" b="1" i="0" dirty="0" smtClean="0"/>
            <a:t>Buxhet i kufizuar</a:t>
          </a:r>
          <a:endParaRPr lang="sr-Latn-CS" sz="1400" b="1" i="0" dirty="0"/>
        </a:p>
      </dgm:t>
    </dgm:pt>
    <dgm:pt modelId="{EE11FE4A-6D39-4BEE-8DA9-6A5C039BDB50}" type="parTrans" cxnId="{172FD05D-5E0C-41DC-9CC0-C5738F7E17B1}">
      <dgm:prSet/>
      <dgm:spPr/>
      <dgm:t>
        <a:bodyPr/>
        <a:lstStyle/>
        <a:p>
          <a:endParaRPr lang="sr-Latn-CS" b="1"/>
        </a:p>
      </dgm:t>
    </dgm:pt>
    <dgm:pt modelId="{DCE3C01E-5FB8-42DF-8852-D63974D7FF50}" type="sibTrans" cxnId="{172FD05D-5E0C-41DC-9CC0-C5738F7E17B1}">
      <dgm:prSet/>
      <dgm:spPr/>
      <dgm:t>
        <a:bodyPr/>
        <a:lstStyle/>
        <a:p>
          <a:endParaRPr lang="sr-Latn-CS" b="1"/>
        </a:p>
      </dgm:t>
    </dgm:pt>
    <dgm:pt modelId="{6A587CA0-A1F4-4E1B-9C11-70C96DC0E588}">
      <dgm:prSet custT="1"/>
      <dgm:spPr/>
      <dgm:t>
        <a:bodyPr/>
        <a:lstStyle/>
        <a:p>
          <a:r>
            <a:rPr lang="sr-Latn-CS" sz="1400" b="1" i="0" dirty="0" smtClean="0"/>
            <a:t>Mungesë planesh vendore menaxhimi mbetjesh</a:t>
          </a:r>
          <a:endParaRPr lang="sr-Latn-CS" sz="1400" b="1" i="0" dirty="0"/>
        </a:p>
      </dgm:t>
    </dgm:pt>
    <dgm:pt modelId="{F2AAB4C0-EA4E-4922-8107-40B2633E35E2}" type="parTrans" cxnId="{D403D156-1035-45A9-8552-E1293C0EDC5B}">
      <dgm:prSet/>
      <dgm:spPr/>
      <dgm:t>
        <a:bodyPr/>
        <a:lstStyle/>
        <a:p>
          <a:endParaRPr lang="sr-Latn-CS" b="1"/>
        </a:p>
      </dgm:t>
    </dgm:pt>
    <dgm:pt modelId="{844DE03E-F681-4BD6-931D-A294C591BF94}" type="sibTrans" cxnId="{D403D156-1035-45A9-8552-E1293C0EDC5B}">
      <dgm:prSet/>
      <dgm:spPr/>
      <dgm:t>
        <a:bodyPr/>
        <a:lstStyle/>
        <a:p>
          <a:endParaRPr lang="sr-Latn-CS" b="1"/>
        </a:p>
      </dgm:t>
    </dgm:pt>
    <dgm:pt modelId="{01E1E8B7-F694-4DEF-8D9D-09290E141129}">
      <dgm:prSet custT="1"/>
      <dgm:spPr/>
      <dgm:t>
        <a:bodyPr/>
        <a:lstStyle/>
        <a:p>
          <a:r>
            <a:rPr lang="sr-Latn-CS" sz="1400" b="1" i="0" u="none" dirty="0" smtClean="0"/>
            <a:t>100% m</a:t>
          </a:r>
          <a:r>
            <a:rPr lang="sr-Latn-CS" sz="1400" b="1" i="0" u="none" dirty="0" smtClean="0"/>
            <a:t>bulimi me ujë të pijshëm (bashkia Lezhë) dhe 35% në zonat rurale (Komuna Shëngjin dhe Balldren); </a:t>
          </a:r>
          <a:r>
            <a:rPr lang="sr-Latn-CS" sz="1400" b="1" i="0" dirty="0" smtClean="0"/>
            <a:t>​</a:t>
          </a:r>
          <a:endParaRPr lang="sr-Latn-CS" sz="1400" b="1" i="0" dirty="0"/>
        </a:p>
      </dgm:t>
    </dgm:pt>
    <dgm:pt modelId="{7D32CDCA-DCB4-436F-AA93-EA28484678D9}" type="parTrans" cxnId="{2BF7F12A-2073-4D87-8897-F330344CB97D}">
      <dgm:prSet/>
      <dgm:spPr/>
      <dgm:t>
        <a:bodyPr/>
        <a:lstStyle/>
        <a:p>
          <a:endParaRPr lang="sr-Latn-CS" b="1"/>
        </a:p>
      </dgm:t>
    </dgm:pt>
    <dgm:pt modelId="{6B69A911-D01F-423A-876D-79299C49546B}" type="sibTrans" cxnId="{2BF7F12A-2073-4D87-8897-F330344CB97D}">
      <dgm:prSet/>
      <dgm:spPr/>
      <dgm:t>
        <a:bodyPr/>
        <a:lstStyle/>
        <a:p>
          <a:endParaRPr lang="sr-Latn-CS" b="1"/>
        </a:p>
      </dgm:t>
    </dgm:pt>
    <dgm:pt modelId="{4500F480-D2EB-4523-860D-492386425BA4}">
      <dgm:prSet custT="1"/>
      <dgm:spPr/>
      <dgm:t>
        <a:bodyPr/>
        <a:lstStyle/>
        <a:p>
          <a:r>
            <a:rPr lang="sr-Latn-CS" sz="1400" b="1" i="0" u="none" dirty="0" smtClean="0"/>
            <a:t>Një impiant i trajtimit të ujërave të zeza; (Lezhë-Shëngjin)</a:t>
          </a:r>
          <a:r>
            <a:rPr lang="sr-Latn-CS" sz="1400" b="1" i="0" dirty="0" smtClean="0"/>
            <a:t>​</a:t>
          </a:r>
          <a:endParaRPr lang="sr-Latn-CS" sz="1400" b="1" i="0" dirty="0"/>
        </a:p>
      </dgm:t>
    </dgm:pt>
    <dgm:pt modelId="{C34A938D-4226-43C6-9FA4-47D8AE9664C5}" type="parTrans" cxnId="{98E0DA25-0953-42BF-A70F-159A3EF60620}">
      <dgm:prSet/>
      <dgm:spPr/>
      <dgm:t>
        <a:bodyPr/>
        <a:lstStyle/>
        <a:p>
          <a:endParaRPr lang="sr-Latn-CS" b="1"/>
        </a:p>
      </dgm:t>
    </dgm:pt>
    <dgm:pt modelId="{93758542-34F7-4488-B5A3-E0F8E2386239}" type="sibTrans" cxnId="{98E0DA25-0953-42BF-A70F-159A3EF60620}">
      <dgm:prSet/>
      <dgm:spPr/>
      <dgm:t>
        <a:bodyPr/>
        <a:lstStyle/>
        <a:p>
          <a:endParaRPr lang="sr-Latn-CS" b="1"/>
        </a:p>
      </dgm:t>
    </dgm:pt>
    <dgm:pt modelId="{230DA74D-9FC8-4F4B-9395-AFBFAA893749}">
      <dgm:prSet custT="1"/>
      <dgm:spPr/>
      <dgm:t>
        <a:bodyPr/>
        <a:lstStyle/>
        <a:p>
          <a:r>
            <a:rPr lang="sr-Latn-CS" sz="1400" b="1" i="0" u="none" dirty="0" smtClean="0"/>
            <a:t>Kosto e lartë e shërbimit, në vitin 2014 - 51.5 përqind të kostove /en.elektrike; </a:t>
          </a:r>
          <a:r>
            <a:rPr lang="sr-Latn-CS" sz="1400" b="1" i="0" dirty="0" smtClean="0"/>
            <a:t>​</a:t>
          </a:r>
          <a:endParaRPr lang="sr-Latn-CS" sz="1400" b="1" i="0" dirty="0"/>
        </a:p>
      </dgm:t>
    </dgm:pt>
    <dgm:pt modelId="{ADF490D2-7662-453E-94B0-28B0E34EAA93}" type="parTrans" cxnId="{1045E58F-2317-4F3C-9D3C-76CF99174B2B}">
      <dgm:prSet/>
      <dgm:spPr/>
      <dgm:t>
        <a:bodyPr/>
        <a:lstStyle/>
        <a:p>
          <a:endParaRPr lang="sr-Latn-CS" b="1"/>
        </a:p>
      </dgm:t>
    </dgm:pt>
    <dgm:pt modelId="{053FBD8C-6930-4777-8EC8-9412C45678C6}" type="sibTrans" cxnId="{1045E58F-2317-4F3C-9D3C-76CF99174B2B}">
      <dgm:prSet/>
      <dgm:spPr/>
      <dgm:t>
        <a:bodyPr/>
        <a:lstStyle/>
        <a:p>
          <a:endParaRPr lang="sr-Latn-CS" b="1"/>
        </a:p>
      </dgm:t>
    </dgm:pt>
    <dgm:pt modelId="{F23C9C8A-4751-48E4-8F1D-578D655982EF}">
      <dgm:prSet custT="1"/>
      <dgm:spPr/>
      <dgm:t>
        <a:bodyPr/>
        <a:lstStyle/>
        <a:p>
          <a:r>
            <a:rPr lang="sr-Latn-CS" sz="1400" b="1" i="0" u="none" dirty="0" smtClean="0"/>
            <a:t>Disa komuna kanë ndërtuar ujësjellësit e tyre me financime nga FZHR dhe nga të ardhurat e tyre. </a:t>
          </a:r>
          <a:endParaRPr lang="sr-Latn-CS" sz="1400" b="1" i="0" dirty="0"/>
        </a:p>
      </dgm:t>
    </dgm:pt>
    <dgm:pt modelId="{8410FA50-6BAB-4F68-88CE-1DCA2D271ED8}" type="parTrans" cxnId="{23B94640-D34D-4C62-ABCD-18EDC9A07812}">
      <dgm:prSet/>
      <dgm:spPr/>
      <dgm:t>
        <a:bodyPr/>
        <a:lstStyle/>
        <a:p>
          <a:endParaRPr lang="sr-Latn-CS" b="1"/>
        </a:p>
      </dgm:t>
    </dgm:pt>
    <dgm:pt modelId="{768C9CDE-5DD6-4FBD-91A9-C35D98F6C978}" type="sibTrans" cxnId="{23B94640-D34D-4C62-ABCD-18EDC9A07812}">
      <dgm:prSet/>
      <dgm:spPr/>
      <dgm:t>
        <a:bodyPr/>
        <a:lstStyle/>
        <a:p>
          <a:endParaRPr lang="sr-Latn-CS" b="1"/>
        </a:p>
      </dgm:t>
    </dgm:pt>
    <dgm:pt modelId="{605C469A-E762-478A-90F8-787699F6D769}">
      <dgm:prSet custT="1"/>
      <dgm:spPr/>
      <dgm:t>
        <a:bodyPr/>
        <a:lstStyle/>
        <a:p>
          <a:r>
            <a:rPr lang="sr-Latn-CS" sz="1400" b="1" i="0" u="none" dirty="0" smtClean="0"/>
            <a:t>91.2 %  konsumatorë familjarë 8.4 %  kompani private 0.4 % institucione buxhetore;</a:t>
          </a:r>
          <a:r>
            <a:rPr lang="sr-Latn-CS" sz="1400" b="1" i="0" dirty="0" smtClean="0"/>
            <a:t>​</a:t>
          </a:r>
          <a:endParaRPr lang="sr-Latn-CS" sz="1400" b="1" i="0" dirty="0"/>
        </a:p>
      </dgm:t>
    </dgm:pt>
    <dgm:pt modelId="{C56558ED-1DD0-4037-87FC-4F9C2B669DB8}" type="parTrans" cxnId="{C7526059-0809-45C4-84B4-913D5E99E81B}">
      <dgm:prSet/>
      <dgm:spPr/>
      <dgm:t>
        <a:bodyPr/>
        <a:lstStyle/>
        <a:p>
          <a:endParaRPr lang="sr-Latn-CS" b="1"/>
        </a:p>
      </dgm:t>
    </dgm:pt>
    <dgm:pt modelId="{FA7FBFCA-25FA-4A74-A4F4-2DA356680F91}" type="sibTrans" cxnId="{C7526059-0809-45C4-84B4-913D5E99E81B}">
      <dgm:prSet/>
      <dgm:spPr/>
      <dgm:t>
        <a:bodyPr/>
        <a:lstStyle/>
        <a:p>
          <a:endParaRPr lang="sr-Latn-CS" b="1"/>
        </a:p>
      </dgm:t>
    </dgm:pt>
    <dgm:pt modelId="{F95E1050-4A22-41CF-AFAF-3427513E9AFC}">
      <dgm:prSet custT="1"/>
      <dgm:spPr/>
      <dgm:t>
        <a:bodyPr/>
        <a:lstStyle/>
        <a:p>
          <a:r>
            <a:rPr lang="sr-Latn-CS" sz="1400" b="1" i="0" dirty="0" smtClean="0"/>
            <a:t>mesatarisht 20 orë në ditë dhe mbulimi me rrjetin e ujësjellësit dhe kanalizimeve në masën 90.7 përqind;</a:t>
          </a:r>
          <a:endParaRPr lang="sr-Latn-CS" sz="1400" b="1" i="0" dirty="0"/>
        </a:p>
      </dgm:t>
    </dgm:pt>
    <dgm:pt modelId="{697E3257-4FFC-4BD6-9D19-0AF341869236}" type="parTrans" cxnId="{90A70FC7-7904-4EDE-A0B4-2ED076125F3A}">
      <dgm:prSet/>
      <dgm:spPr/>
      <dgm:t>
        <a:bodyPr/>
        <a:lstStyle/>
        <a:p>
          <a:endParaRPr lang="sr-Latn-CS" b="1"/>
        </a:p>
      </dgm:t>
    </dgm:pt>
    <dgm:pt modelId="{0C14DA5B-0254-4844-9862-DB29B8076E33}" type="sibTrans" cxnId="{90A70FC7-7904-4EDE-A0B4-2ED076125F3A}">
      <dgm:prSet/>
      <dgm:spPr/>
      <dgm:t>
        <a:bodyPr/>
        <a:lstStyle/>
        <a:p>
          <a:endParaRPr lang="sr-Latn-CS" b="1"/>
        </a:p>
      </dgm:t>
    </dgm:pt>
    <dgm:pt modelId="{165885D2-B135-4DCC-A8C4-B7FC3B47F3BA}">
      <dgm:prSet custT="1"/>
      <dgm:spPr/>
      <dgm:t>
        <a:bodyPr/>
        <a:lstStyle/>
        <a:p>
          <a:r>
            <a:rPr lang="sr-Latn-CS" sz="1400" b="1" i="0" dirty="0" smtClean="0"/>
            <a:t>infrastrukturë të amortizuar dhe kosto operative shumë të lartë</a:t>
          </a:r>
          <a:endParaRPr lang="sr-Latn-CS" sz="1400" b="1" i="0" dirty="0"/>
        </a:p>
      </dgm:t>
    </dgm:pt>
    <dgm:pt modelId="{585C869A-70D8-4CEE-AECB-4FE53C5C9612}" type="parTrans" cxnId="{9AE48383-DC3F-4754-BBDE-D7F665E600E4}">
      <dgm:prSet/>
      <dgm:spPr/>
      <dgm:t>
        <a:bodyPr/>
        <a:lstStyle/>
        <a:p>
          <a:endParaRPr lang="sr-Latn-CS" b="1"/>
        </a:p>
      </dgm:t>
    </dgm:pt>
    <dgm:pt modelId="{781A7085-7F53-44DE-9157-621448896DB3}" type="sibTrans" cxnId="{9AE48383-DC3F-4754-BBDE-D7F665E600E4}">
      <dgm:prSet/>
      <dgm:spPr/>
      <dgm:t>
        <a:bodyPr/>
        <a:lstStyle/>
        <a:p>
          <a:endParaRPr lang="sr-Latn-CS" b="1"/>
        </a:p>
      </dgm:t>
    </dgm:pt>
    <dgm:pt modelId="{3996D095-E14F-49AF-8234-3E487E0E64D8}">
      <dgm:prSet custT="1"/>
      <dgm:spPr/>
      <dgm:t>
        <a:bodyPr/>
        <a:lstStyle/>
        <a:p>
          <a:r>
            <a:rPr lang="sr-Latn-CS" sz="1600" b="1" i="0" dirty="0" smtClean="0"/>
            <a:t>Përmirësime në infrstrukturë vitet e fundit</a:t>
          </a:r>
        </a:p>
      </dgm:t>
    </dgm:pt>
    <dgm:pt modelId="{05F3BDFA-098B-493F-BE10-F11D992F31C4}" type="parTrans" cxnId="{85D98A90-6578-4215-A3C5-D7788C2B634C}">
      <dgm:prSet/>
      <dgm:spPr/>
      <dgm:t>
        <a:bodyPr/>
        <a:lstStyle/>
        <a:p>
          <a:endParaRPr lang="sr-Latn-CS" b="1"/>
        </a:p>
      </dgm:t>
    </dgm:pt>
    <dgm:pt modelId="{005599A4-CF5F-4C43-8132-F06E1ED2BBFD}" type="sibTrans" cxnId="{85D98A90-6578-4215-A3C5-D7788C2B634C}">
      <dgm:prSet/>
      <dgm:spPr/>
      <dgm:t>
        <a:bodyPr/>
        <a:lstStyle/>
        <a:p>
          <a:endParaRPr lang="sr-Latn-CS" b="1"/>
        </a:p>
      </dgm:t>
    </dgm:pt>
    <dgm:pt modelId="{4635971D-92F3-4F19-B3F4-A707383B9FA2}">
      <dgm:prSet phldrT="[Text]" custT="1"/>
      <dgm:spPr/>
      <dgm:t>
        <a:bodyPr/>
        <a:lstStyle/>
        <a:p>
          <a:r>
            <a:rPr lang="sr-Latn-CS" sz="1600" b="1" i="0" dirty="0" smtClean="0"/>
            <a:t>Investimet kryesisht financuar nga FZHR/ grante konkurruese /të ardhurat e veta</a:t>
          </a:r>
          <a:endParaRPr lang="en-US" sz="1600" b="1" i="0" dirty="0"/>
        </a:p>
      </dgm:t>
    </dgm:pt>
    <dgm:pt modelId="{123FC275-F4F6-48EF-9BC0-84F049120AFB}" type="parTrans" cxnId="{BD945720-EB3F-4F63-BE87-DD39E96C7176}">
      <dgm:prSet/>
      <dgm:spPr/>
      <dgm:t>
        <a:bodyPr/>
        <a:lstStyle/>
        <a:p>
          <a:endParaRPr lang="sr-Latn-CS" b="1"/>
        </a:p>
      </dgm:t>
    </dgm:pt>
    <dgm:pt modelId="{AACD86D6-A110-4021-A5B0-A8D0284D9CBA}" type="sibTrans" cxnId="{BD945720-EB3F-4F63-BE87-DD39E96C7176}">
      <dgm:prSet/>
      <dgm:spPr/>
      <dgm:t>
        <a:bodyPr/>
        <a:lstStyle/>
        <a:p>
          <a:endParaRPr lang="sr-Latn-CS" b="1"/>
        </a:p>
      </dgm:t>
    </dgm:pt>
    <dgm:pt modelId="{8E94F766-3CDB-4CB4-880A-6F5F811BAC09}">
      <dgm:prSet custT="1"/>
      <dgm:spPr/>
      <dgm:t>
        <a:bodyPr/>
        <a:lstStyle/>
        <a:p>
          <a:r>
            <a:rPr lang="sr-Latn-CS" sz="1600" b="1" i="0" dirty="0" smtClean="0"/>
            <a:t>Akses i lehte brenda zonës dhe jashtë saj</a:t>
          </a:r>
        </a:p>
      </dgm:t>
    </dgm:pt>
    <dgm:pt modelId="{4C91D065-9216-46E4-BA4D-2A920EB8D7BC}" type="parTrans" cxnId="{C2C46C4E-82A8-46B5-BB98-1434D7BABD6E}">
      <dgm:prSet/>
      <dgm:spPr/>
      <dgm:t>
        <a:bodyPr/>
        <a:lstStyle/>
        <a:p>
          <a:endParaRPr lang="sr-Latn-CS" b="1"/>
        </a:p>
      </dgm:t>
    </dgm:pt>
    <dgm:pt modelId="{C7F48F2B-E656-4DAD-9E0F-C8103FF94A9D}" type="sibTrans" cxnId="{C2C46C4E-82A8-46B5-BB98-1434D7BABD6E}">
      <dgm:prSet/>
      <dgm:spPr/>
      <dgm:t>
        <a:bodyPr/>
        <a:lstStyle/>
        <a:p>
          <a:endParaRPr lang="sr-Latn-CS" b="1"/>
        </a:p>
      </dgm:t>
    </dgm:pt>
    <dgm:pt modelId="{DF3FD2CC-943B-492F-8E10-F9D71D1776BF}">
      <dgm:prSet custT="1"/>
      <dgm:spPr/>
      <dgm:t>
        <a:bodyPr/>
        <a:lstStyle/>
        <a:p>
          <a:r>
            <a:rPr lang="sr-Latn-CS" sz="1600" b="1" i="0" dirty="0" smtClean="0"/>
            <a:t>11.5% e buxhetit të Ndërmarrjes së Rrugëve Rurale janë shpenzime korrente</a:t>
          </a:r>
          <a:endParaRPr lang="sr-Latn-CS" sz="1600" b="1" i="0" dirty="0" smtClean="0"/>
        </a:p>
      </dgm:t>
    </dgm:pt>
    <dgm:pt modelId="{C8AA3B48-5C99-4B89-8B07-265BF961C8C8}" type="parTrans" cxnId="{DF191BBC-5351-4F49-A1B8-EBC79184EF55}">
      <dgm:prSet/>
      <dgm:spPr/>
      <dgm:t>
        <a:bodyPr/>
        <a:lstStyle/>
        <a:p>
          <a:endParaRPr lang="sr-Latn-CS" b="1"/>
        </a:p>
      </dgm:t>
    </dgm:pt>
    <dgm:pt modelId="{388A31BD-A82C-4BE3-95A8-D4257D512529}" type="sibTrans" cxnId="{DF191BBC-5351-4F49-A1B8-EBC79184EF55}">
      <dgm:prSet/>
      <dgm:spPr/>
      <dgm:t>
        <a:bodyPr/>
        <a:lstStyle/>
        <a:p>
          <a:endParaRPr lang="sr-Latn-CS" b="1"/>
        </a:p>
      </dgm:t>
    </dgm:pt>
    <dgm:pt modelId="{47D91F1A-F300-4E49-BCC3-A76575D8CB3A}">
      <dgm:prSet custT="1"/>
      <dgm:spPr/>
      <dgm:t>
        <a:bodyPr/>
        <a:lstStyle/>
        <a:p>
          <a:r>
            <a:rPr lang="sr-Latn-CS" sz="1600" b="1" i="0" dirty="0" smtClean="0"/>
            <a:t>Mungese investimesh në sinjalistikë</a:t>
          </a:r>
          <a:endParaRPr lang="sr-Latn-CS" sz="1600" b="1" i="0" dirty="0" smtClean="0"/>
        </a:p>
      </dgm:t>
    </dgm:pt>
    <dgm:pt modelId="{C2341C98-0FA0-4807-A043-457E0166184E}" type="parTrans" cxnId="{60C3A99D-22C1-4F17-ABA7-56A6517F1EFD}">
      <dgm:prSet/>
      <dgm:spPr/>
      <dgm:t>
        <a:bodyPr/>
        <a:lstStyle/>
        <a:p>
          <a:endParaRPr lang="sr-Latn-CS" b="1"/>
        </a:p>
      </dgm:t>
    </dgm:pt>
    <dgm:pt modelId="{F58977F9-31AF-44A8-9140-2CA295CD6B2F}" type="sibTrans" cxnId="{60C3A99D-22C1-4F17-ABA7-56A6517F1EFD}">
      <dgm:prSet/>
      <dgm:spPr/>
      <dgm:t>
        <a:bodyPr/>
        <a:lstStyle/>
        <a:p>
          <a:endParaRPr lang="sr-Latn-CS" b="1"/>
        </a:p>
      </dgm:t>
    </dgm:pt>
    <dgm:pt modelId="{6C20E68B-6804-42E7-AAEC-6236E4B4B4D6}">
      <dgm:prSet custT="1"/>
      <dgm:spPr/>
      <dgm:t>
        <a:bodyPr/>
        <a:lstStyle/>
        <a:p>
          <a:r>
            <a:rPr lang="sr-Latn-CS" sz="1600" b="1" i="0" dirty="0" smtClean="0"/>
            <a:t>Mundësitë financiare të komunave për të financuar rrjetin rrugor janë shumë të vogla</a:t>
          </a:r>
          <a:endParaRPr lang="sr-Latn-CS" sz="1600" b="1" i="0" dirty="0" smtClean="0"/>
        </a:p>
      </dgm:t>
    </dgm:pt>
    <dgm:pt modelId="{B087C147-9FC9-4B98-ABF3-972A983D407C}" type="parTrans" cxnId="{1747FFFC-85F5-4543-BC02-EE9E304EA2FC}">
      <dgm:prSet/>
      <dgm:spPr/>
      <dgm:t>
        <a:bodyPr/>
        <a:lstStyle/>
        <a:p>
          <a:endParaRPr lang="sr-Latn-CS" b="1"/>
        </a:p>
      </dgm:t>
    </dgm:pt>
    <dgm:pt modelId="{6311FAFE-4896-4A78-8A23-E7A81250AA9E}" type="sibTrans" cxnId="{1747FFFC-85F5-4543-BC02-EE9E304EA2FC}">
      <dgm:prSet/>
      <dgm:spPr/>
      <dgm:t>
        <a:bodyPr/>
        <a:lstStyle/>
        <a:p>
          <a:endParaRPr lang="sr-Latn-CS" b="1"/>
        </a:p>
      </dgm:t>
    </dgm:pt>
    <dgm:pt modelId="{6A4C65F0-29C9-4160-A792-B492B3AC3527}">
      <dgm:prSet custT="1"/>
      <dgm:spPr/>
      <dgm:t>
        <a:bodyPr/>
        <a:lstStyle/>
        <a:p>
          <a:r>
            <a:rPr lang="sr-Latn-CS" sz="1600" b="1" i="0" dirty="0" smtClean="0"/>
            <a:t>Shërbimi i transportit publik i fragmentuar, jo i mire organizuar e me cilësi të dobët</a:t>
          </a:r>
        </a:p>
      </dgm:t>
    </dgm:pt>
    <dgm:pt modelId="{DECC1EE4-2C42-4A7D-9A14-ED8CEACE2DDD}" type="parTrans" cxnId="{C28F6CA8-C474-4D94-9BE4-D4C741CA72F6}">
      <dgm:prSet/>
      <dgm:spPr/>
      <dgm:t>
        <a:bodyPr/>
        <a:lstStyle/>
        <a:p>
          <a:endParaRPr lang="sr-Latn-CS" b="1"/>
        </a:p>
      </dgm:t>
    </dgm:pt>
    <dgm:pt modelId="{D93792BD-B3B2-4645-B662-995FD43A4812}" type="sibTrans" cxnId="{C28F6CA8-C474-4D94-9BE4-D4C741CA72F6}">
      <dgm:prSet/>
      <dgm:spPr/>
      <dgm:t>
        <a:bodyPr/>
        <a:lstStyle/>
        <a:p>
          <a:endParaRPr lang="sr-Latn-CS" b="1"/>
        </a:p>
      </dgm:t>
    </dgm:pt>
    <dgm:pt modelId="{2D8A1870-9ABC-4319-A069-DFE50795CF77}" type="pres">
      <dgm:prSet presAssocID="{08BC3D07-67D3-41D4-856F-EC6C9E1F01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0918B26D-FA62-40AD-A3C4-23641A753339}" type="pres">
      <dgm:prSet presAssocID="{A8C1DC32-8609-41A4-8021-069658944267}" presName="composite" presStyleCnt="0"/>
      <dgm:spPr/>
    </dgm:pt>
    <dgm:pt modelId="{AF6D6900-2A57-44C1-8C05-4758D35F4044}" type="pres">
      <dgm:prSet presAssocID="{A8C1DC32-8609-41A4-8021-06965894426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F8141-D690-40B7-AD37-5C229AA58E4E}" type="pres">
      <dgm:prSet presAssocID="{A8C1DC32-8609-41A4-8021-06965894426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2B56FF-62EC-43C9-A7C0-78B2157D9837}" type="pres">
      <dgm:prSet presAssocID="{1AACAF84-1623-40FE-B15A-4C63A4983126}" presName="space" presStyleCnt="0"/>
      <dgm:spPr/>
    </dgm:pt>
    <dgm:pt modelId="{E3D7D570-EB34-46E2-9A79-9821A54CED9B}" type="pres">
      <dgm:prSet presAssocID="{030CA7A2-06F0-4BE7-AF5C-7EDA23A89836}" presName="composite" presStyleCnt="0"/>
      <dgm:spPr/>
    </dgm:pt>
    <dgm:pt modelId="{3AF370A7-F331-4540-B416-2333D20320A2}" type="pres">
      <dgm:prSet presAssocID="{030CA7A2-06F0-4BE7-AF5C-7EDA23A8983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B5241C-4F1E-4C78-8DBB-F655F7B02314}" type="pres">
      <dgm:prSet presAssocID="{030CA7A2-06F0-4BE7-AF5C-7EDA23A8983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1EBFB9-6733-4A3B-8742-AAC5AC274623}" type="pres">
      <dgm:prSet presAssocID="{9826D286-DA86-44EB-B1E7-3D05907FDF56}" presName="space" presStyleCnt="0"/>
      <dgm:spPr/>
    </dgm:pt>
    <dgm:pt modelId="{4B89C37B-80D7-4719-905B-5C459242FC63}" type="pres">
      <dgm:prSet presAssocID="{8C80C0AA-163D-46BE-A0EF-6111DF891C0F}" presName="composite" presStyleCnt="0"/>
      <dgm:spPr/>
    </dgm:pt>
    <dgm:pt modelId="{F2190CFC-6CF4-40F8-BBC7-CF40795BF066}" type="pres">
      <dgm:prSet presAssocID="{8C80C0AA-163D-46BE-A0EF-6111DF891C0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2DB3B-78C0-4779-BE9A-3FF2EF4A9BB0}" type="pres">
      <dgm:prSet presAssocID="{8C80C0AA-163D-46BE-A0EF-6111DF891C0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03D210-F24B-4524-9656-1DC2CD91DDA4}" srcId="{A8C1DC32-8609-41A4-8021-069658944267}" destId="{BD75E75B-3C88-4AAD-B101-98423F9F524C}" srcOrd="1" destOrd="0" parTransId="{A4BC3BC8-8665-4EDB-85F1-F5C565534FC6}" sibTransId="{803640DA-40E5-4B2B-BC76-93E5DBC3A08B}"/>
    <dgm:cxn modelId="{81413BD1-D32D-49BC-A8BA-86DD59461091}" srcId="{A8C1DC32-8609-41A4-8021-069658944267}" destId="{3D811A86-C60C-4898-B657-2ACE9E3C9057}" srcOrd="8" destOrd="0" parTransId="{B70C3282-0AED-461B-8FE9-8BCD62D6CD24}" sibTransId="{36698EE6-5892-4BA3-AD73-5352647D8468}"/>
    <dgm:cxn modelId="{E67B4C21-6517-4EEA-9126-1B770786F462}" type="presOf" srcId="{230DA74D-9FC8-4F4B-9395-AFBFAA893749}" destId="{7BB5241C-4F1E-4C78-8DBB-F655F7B02314}" srcOrd="0" destOrd="3" presId="urn:microsoft.com/office/officeart/2005/8/layout/hList1"/>
    <dgm:cxn modelId="{13513528-CAAA-4910-B60E-28C42E5A282C}" type="presOf" srcId="{BD75E75B-3C88-4AAD-B101-98423F9F524C}" destId="{627F8141-D690-40B7-AD37-5C229AA58E4E}" srcOrd="0" destOrd="1" presId="urn:microsoft.com/office/officeart/2005/8/layout/hList1"/>
    <dgm:cxn modelId="{C58D2ECA-19FB-4BF9-ABDF-BD8353223410}" type="presOf" srcId="{47D91F1A-F300-4E49-BCC3-A76575D8CB3A}" destId="{9E02DB3B-78C0-4779-BE9A-3FF2EF4A9BB0}" srcOrd="0" destOrd="5" presId="urn:microsoft.com/office/officeart/2005/8/layout/hList1"/>
    <dgm:cxn modelId="{7ED54FF0-FA21-49A8-9003-12785130C113}" type="presOf" srcId="{F95E1050-4A22-41CF-AFAF-3427513E9AFC}" destId="{7BB5241C-4F1E-4C78-8DBB-F655F7B02314}" srcOrd="0" destOrd="6" presId="urn:microsoft.com/office/officeart/2005/8/layout/hList1"/>
    <dgm:cxn modelId="{3CAC4068-EF63-4A7A-9A31-C7ECFEFD2B6A}" srcId="{A8C1DC32-8609-41A4-8021-069658944267}" destId="{27B2422C-9207-4D50-A7D0-42B803DD3BE5}" srcOrd="0" destOrd="0" parTransId="{ACAE9009-1DAE-4E51-A9E8-5042EA899A8C}" sibTransId="{8861F5DA-9723-4B53-B9A5-37EC8D2B162B}"/>
    <dgm:cxn modelId="{85D98A90-6578-4215-A3C5-D7788C2B634C}" srcId="{8C80C0AA-163D-46BE-A0EF-6111DF891C0F}" destId="{3996D095-E14F-49AF-8234-3E487E0E64D8}" srcOrd="2" destOrd="0" parTransId="{05F3BDFA-098B-493F-BE10-F11D992F31C4}" sibTransId="{005599A4-CF5F-4C43-8132-F06E1ED2BBFD}"/>
    <dgm:cxn modelId="{E9730F63-52D0-4E24-BA53-F6EEA35B6AD9}" type="presOf" srcId="{DF3FD2CC-943B-492F-8E10-F9D71D1776BF}" destId="{9E02DB3B-78C0-4779-BE9A-3FF2EF4A9BB0}" srcOrd="0" destOrd="4" presId="urn:microsoft.com/office/officeart/2005/8/layout/hList1"/>
    <dgm:cxn modelId="{4E985B72-4E7E-4457-98D8-A318853CBEC5}" srcId="{A8C1DC32-8609-41A4-8021-069658944267}" destId="{D3CFE048-A1B8-4AF5-A858-171A469D1622}" srcOrd="3" destOrd="0" parTransId="{C83766C4-6B1C-4947-AF7E-6F77309D09C6}" sibTransId="{CD4811FA-DE6C-4E8F-A636-BCFC147E816C}"/>
    <dgm:cxn modelId="{BD945720-EB3F-4F63-BE87-DD39E96C7176}" srcId="{8C80C0AA-163D-46BE-A0EF-6111DF891C0F}" destId="{4635971D-92F3-4F19-B3F4-A707383B9FA2}" srcOrd="1" destOrd="0" parTransId="{123FC275-F4F6-48EF-9BC0-84F049120AFB}" sibTransId="{AACD86D6-A110-4021-A5B0-A8D0284D9CBA}"/>
    <dgm:cxn modelId="{264CEE6B-0170-4A48-BE6E-342499FC81FF}" type="presOf" srcId="{F50F4465-02C3-470F-9808-2DFF15883AE1}" destId="{627F8141-D690-40B7-AD37-5C229AA58E4E}" srcOrd="0" destOrd="4" presId="urn:microsoft.com/office/officeart/2005/8/layout/hList1"/>
    <dgm:cxn modelId="{C28F6CA8-C474-4D94-9BE4-D4C741CA72F6}" srcId="{8C80C0AA-163D-46BE-A0EF-6111DF891C0F}" destId="{6A4C65F0-29C9-4160-A792-B492B3AC3527}" srcOrd="7" destOrd="0" parTransId="{DECC1EE4-2C42-4A7D-9A14-ED8CEACE2DDD}" sibTransId="{D93792BD-B3B2-4645-B662-995FD43A4812}"/>
    <dgm:cxn modelId="{E8CF4B6D-0FC8-4B00-8477-83366D07D245}" type="presOf" srcId="{8C80C0AA-163D-46BE-A0EF-6111DF891C0F}" destId="{F2190CFC-6CF4-40F8-BBC7-CF40795BF066}" srcOrd="0" destOrd="0" presId="urn:microsoft.com/office/officeart/2005/8/layout/hList1"/>
    <dgm:cxn modelId="{C2C46C4E-82A8-46B5-BB98-1434D7BABD6E}" srcId="{8C80C0AA-163D-46BE-A0EF-6111DF891C0F}" destId="{8E94F766-3CDB-4CB4-880A-6F5F811BAC09}" srcOrd="3" destOrd="0" parTransId="{4C91D065-9216-46E4-BA4D-2A920EB8D7BC}" sibTransId="{C7F48F2B-E656-4DAD-9E0F-C8103FF94A9D}"/>
    <dgm:cxn modelId="{2C0CB535-D040-4355-97D9-4564545ABD82}" type="presOf" srcId="{08BC3D07-67D3-41D4-856F-EC6C9E1F0142}" destId="{2D8A1870-9ABC-4319-A069-DFE50795CF77}" srcOrd="0" destOrd="0" presId="urn:microsoft.com/office/officeart/2005/8/layout/hList1"/>
    <dgm:cxn modelId="{7AAD4D8E-22A5-4211-B4E9-68B1EEA1712E}" type="presOf" srcId="{D3CFE048-A1B8-4AF5-A858-171A469D1622}" destId="{627F8141-D690-40B7-AD37-5C229AA58E4E}" srcOrd="0" destOrd="3" presId="urn:microsoft.com/office/officeart/2005/8/layout/hList1"/>
    <dgm:cxn modelId="{8C253BDD-4A20-426B-967E-1FE752F1AED8}" type="presOf" srcId="{A64C7EF2-8087-4F2E-839F-C8CDC85244C2}" destId="{9E02DB3B-78C0-4779-BE9A-3FF2EF4A9BB0}" srcOrd="0" destOrd="0" presId="urn:microsoft.com/office/officeart/2005/8/layout/hList1"/>
    <dgm:cxn modelId="{615FCDA0-1C89-416D-B17F-98814BA78F94}" type="presOf" srcId="{01E1E8B7-F694-4DEF-8D9D-09290E141129}" destId="{7BB5241C-4F1E-4C78-8DBB-F655F7B02314}" srcOrd="0" destOrd="1" presId="urn:microsoft.com/office/officeart/2005/8/layout/hList1"/>
    <dgm:cxn modelId="{785EEA89-1F11-4993-911C-14A5DD77455F}" srcId="{A8C1DC32-8609-41A4-8021-069658944267}" destId="{35803A0E-A591-43E6-9C25-4D3F3DDF4C8C}" srcOrd="5" destOrd="0" parTransId="{9CBB1CB5-BA9C-433F-A1FD-9A7094BAF1A6}" sibTransId="{2C5D296F-5F78-4925-BBA1-1AFDA84FD221}"/>
    <dgm:cxn modelId="{77987D3A-4388-4163-BFDA-869455519AA5}" type="presOf" srcId="{F23C9C8A-4751-48E4-8F1D-578D655982EF}" destId="{7BB5241C-4F1E-4C78-8DBB-F655F7B02314}" srcOrd="0" destOrd="4" presId="urn:microsoft.com/office/officeart/2005/8/layout/hList1"/>
    <dgm:cxn modelId="{FB1563A0-1B8D-453C-ABA1-DEBD7C6AA8E7}" type="presOf" srcId="{6A587CA0-A1F4-4E1B-9C11-70C96DC0E588}" destId="{627F8141-D690-40B7-AD37-5C229AA58E4E}" srcOrd="0" destOrd="12" presId="urn:microsoft.com/office/officeart/2005/8/layout/hList1"/>
    <dgm:cxn modelId="{07AB1F37-3717-4A54-A267-5A178F442550}" type="presOf" srcId="{030CA7A2-06F0-4BE7-AF5C-7EDA23A89836}" destId="{3AF370A7-F331-4540-B416-2333D20320A2}" srcOrd="0" destOrd="0" presId="urn:microsoft.com/office/officeart/2005/8/layout/hList1"/>
    <dgm:cxn modelId="{2C3F1F8D-FFFA-48DE-98D0-B7CBDC8C3586}" type="presOf" srcId="{35803A0E-A591-43E6-9C25-4D3F3DDF4C8C}" destId="{627F8141-D690-40B7-AD37-5C229AA58E4E}" srcOrd="0" destOrd="5" presId="urn:microsoft.com/office/officeart/2005/8/layout/hList1"/>
    <dgm:cxn modelId="{E037C656-7BF7-42A3-8C43-48626C31ADDC}" type="presOf" srcId="{3D811A86-C60C-4898-B657-2ACE9E3C9057}" destId="{627F8141-D690-40B7-AD37-5C229AA58E4E}" srcOrd="0" destOrd="8" presId="urn:microsoft.com/office/officeart/2005/8/layout/hList1"/>
    <dgm:cxn modelId="{D8AAA1F2-58E2-4460-A87A-3226C31C39C5}" srcId="{08BC3D07-67D3-41D4-856F-EC6C9E1F0142}" destId="{030CA7A2-06F0-4BE7-AF5C-7EDA23A89836}" srcOrd="1" destOrd="0" parTransId="{E73FB592-E7C4-4AA2-8BCB-A504A132F0F6}" sibTransId="{9826D286-DA86-44EB-B1E7-3D05907FDF56}"/>
    <dgm:cxn modelId="{1045E58F-2317-4F3C-9D3C-76CF99174B2B}" srcId="{030CA7A2-06F0-4BE7-AF5C-7EDA23A89836}" destId="{230DA74D-9FC8-4F4B-9395-AFBFAA893749}" srcOrd="3" destOrd="0" parTransId="{ADF490D2-7662-453E-94B0-28B0E34EAA93}" sibTransId="{053FBD8C-6930-4777-8EC8-9412C45678C6}"/>
    <dgm:cxn modelId="{659C1EAC-5D94-4D92-88CA-5E44E9F561CB}" srcId="{A8C1DC32-8609-41A4-8021-069658944267}" destId="{63E2D709-FE56-449B-8B66-EDA9F4A9C069}" srcOrd="10" destOrd="0" parTransId="{8E4F378B-C66C-4512-95F0-3989832452CA}" sibTransId="{E6C001D1-4E29-4123-90C0-0885D7EBF94A}"/>
    <dgm:cxn modelId="{D432966D-0DAC-4B39-A4A7-338915B9A5E1}" type="presOf" srcId="{618C3800-E2B0-487D-AB6B-FF0C35129FBC}" destId="{627F8141-D690-40B7-AD37-5C229AA58E4E}" srcOrd="0" destOrd="2" presId="urn:microsoft.com/office/officeart/2005/8/layout/hList1"/>
    <dgm:cxn modelId="{3A22E8C4-0AB3-40C2-B7D9-87A957E75A5A}" srcId="{A8C1DC32-8609-41A4-8021-069658944267}" destId="{618C3800-E2B0-487D-AB6B-FF0C35129FBC}" srcOrd="2" destOrd="0" parTransId="{A9B52A94-EA88-4A8C-A04D-65C032AFB98B}" sibTransId="{1051F3F0-774A-417A-B9B0-15FCD832CF9F}"/>
    <dgm:cxn modelId="{CC0F78AC-ED78-47FB-BFE6-C0C18B12680F}" type="presOf" srcId="{83DE5B85-681E-42BD-9287-6704DF54E979}" destId="{627F8141-D690-40B7-AD37-5C229AA58E4E}" srcOrd="0" destOrd="9" presId="urn:microsoft.com/office/officeart/2005/8/layout/hList1"/>
    <dgm:cxn modelId="{D403D156-1035-45A9-8552-E1293C0EDC5B}" srcId="{A8C1DC32-8609-41A4-8021-069658944267}" destId="{6A587CA0-A1F4-4E1B-9C11-70C96DC0E588}" srcOrd="12" destOrd="0" parTransId="{F2AAB4C0-EA4E-4922-8107-40B2633E35E2}" sibTransId="{844DE03E-F681-4BD6-931D-A294C591BF94}"/>
    <dgm:cxn modelId="{C3CF6C5C-9376-4AB4-AC50-707D9B14E2DC}" type="presOf" srcId="{8E94F766-3CDB-4CB4-880A-6F5F811BAC09}" destId="{9E02DB3B-78C0-4779-BE9A-3FF2EF4A9BB0}" srcOrd="0" destOrd="3" presId="urn:microsoft.com/office/officeart/2005/8/layout/hList1"/>
    <dgm:cxn modelId="{BB1EC55D-5AA1-4F8F-8840-CE7D72495C2D}" type="presOf" srcId="{6C20E68B-6804-42E7-AAEC-6236E4B4B4D6}" destId="{9E02DB3B-78C0-4779-BE9A-3FF2EF4A9BB0}" srcOrd="0" destOrd="6" presId="urn:microsoft.com/office/officeart/2005/8/layout/hList1"/>
    <dgm:cxn modelId="{BD0D74D8-9D83-4AA8-B135-365709F97A94}" type="presOf" srcId="{605C469A-E762-478A-90F8-787699F6D769}" destId="{7BB5241C-4F1E-4C78-8DBB-F655F7B02314}" srcOrd="0" destOrd="5" presId="urn:microsoft.com/office/officeart/2005/8/layout/hList1"/>
    <dgm:cxn modelId="{98E0DA25-0953-42BF-A70F-159A3EF60620}" srcId="{030CA7A2-06F0-4BE7-AF5C-7EDA23A89836}" destId="{4500F480-D2EB-4523-860D-492386425BA4}" srcOrd="2" destOrd="0" parTransId="{C34A938D-4226-43C6-9FA4-47D8AE9664C5}" sibTransId="{93758542-34F7-4488-B5A3-E0F8E2386239}"/>
    <dgm:cxn modelId="{2BF7F12A-2073-4D87-8897-F330344CB97D}" srcId="{030CA7A2-06F0-4BE7-AF5C-7EDA23A89836}" destId="{01E1E8B7-F694-4DEF-8D9D-09290E141129}" srcOrd="1" destOrd="0" parTransId="{7D32CDCA-DCB4-436F-AA93-EA28484678D9}" sibTransId="{6B69A911-D01F-423A-876D-79299C49546B}"/>
    <dgm:cxn modelId="{9F3C1E6C-FEBF-4437-A4ED-554B4599F7AC}" srcId="{A8C1DC32-8609-41A4-8021-069658944267}" destId="{83DE5B85-681E-42BD-9287-6704DF54E979}" srcOrd="9" destOrd="0" parTransId="{4DD8DE79-BC6A-42CD-AB7B-649DD6733932}" sibTransId="{219811A1-9DC0-4618-9636-40AB859F1880}"/>
    <dgm:cxn modelId="{B381C610-0455-46F1-877E-860D5E890BEB}" type="presOf" srcId="{6A4C65F0-29C9-4160-A792-B492B3AC3527}" destId="{9E02DB3B-78C0-4779-BE9A-3FF2EF4A9BB0}" srcOrd="0" destOrd="7" presId="urn:microsoft.com/office/officeart/2005/8/layout/hList1"/>
    <dgm:cxn modelId="{8B9EA3A0-162C-4BCB-91C9-A2E2CC1BC78F}" type="presOf" srcId="{27B2422C-9207-4D50-A7D0-42B803DD3BE5}" destId="{627F8141-D690-40B7-AD37-5C229AA58E4E}" srcOrd="0" destOrd="0" presId="urn:microsoft.com/office/officeart/2005/8/layout/hList1"/>
    <dgm:cxn modelId="{DF191BBC-5351-4F49-A1B8-EBC79184EF55}" srcId="{8C80C0AA-163D-46BE-A0EF-6111DF891C0F}" destId="{DF3FD2CC-943B-492F-8E10-F9D71D1776BF}" srcOrd="4" destOrd="0" parTransId="{C8AA3B48-5C99-4B89-8B07-265BF961C8C8}" sibTransId="{388A31BD-A82C-4BE3-95A8-D4257D512529}"/>
    <dgm:cxn modelId="{B053711A-CBFD-4A8C-8E3F-D172DEC1BADD}" type="presOf" srcId="{A8C1DC32-8609-41A4-8021-069658944267}" destId="{AF6D6900-2A57-44C1-8C05-4758D35F4044}" srcOrd="0" destOrd="0" presId="urn:microsoft.com/office/officeart/2005/8/layout/hList1"/>
    <dgm:cxn modelId="{B376181B-06FE-48DD-8E85-8B62F0B30E9D}" type="presOf" srcId="{3996D095-E14F-49AF-8234-3E487E0E64D8}" destId="{9E02DB3B-78C0-4779-BE9A-3FF2EF4A9BB0}" srcOrd="0" destOrd="2" presId="urn:microsoft.com/office/officeart/2005/8/layout/hList1"/>
    <dgm:cxn modelId="{24D67FCC-7371-449B-844B-5C0872DDC0E3}" srcId="{08BC3D07-67D3-41D4-856F-EC6C9E1F0142}" destId="{8C80C0AA-163D-46BE-A0EF-6111DF891C0F}" srcOrd="2" destOrd="0" parTransId="{F9002A60-B0B0-490E-A8F9-A2AB0F9F07E3}" sibTransId="{DB9F3AD3-89C4-43A9-B748-70ECD30650A3}"/>
    <dgm:cxn modelId="{C7526059-0809-45C4-84B4-913D5E99E81B}" srcId="{030CA7A2-06F0-4BE7-AF5C-7EDA23A89836}" destId="{605C469A-E762-478A-90F8-787699F6D769}" srcOrd="5" destOrd="0" parTransId="{C56558ED-1DD0-4037-87FC-4F9C2B669DB8}" sibTransId="{FA7FBFCA-25FA-4A74-A4F4-2DA356680F91}"/>
    <dgm:cxn modelId="{9D563361-D2F1-41DF-AAD4-341820E23831}" type="presOf" srcId="{E7B13A78-F681-484C-BCEA-ADE35C75D18D}" destId="{627F8141-D690-40B7-AD37-5C229AA58E4E}" srcOrd="0" destOrd="11" presId="urn:microsoft.com/office/officeart/2005/8/layout/hList1"/>
    <dgm:cxn modelId="{DD87C353-D35B-4828-8FDE-883960BECA29}" type="presOf" srcId="{248A35F7-D930-4176-B6A4-0AEA466C4E18}" destId="{627F8141-D690-40B7-AD37-5C229AA58E4E}" srcOrd="0" destOrd="7" presId="urn:microsoft.com/office/officeart/2005/8/layout/hList1"/>
    <dgm:cxn modelId="{60C3A99D-22C1-4F17-ABA7-56A6517F1EFD}" srcId="{8C80C0AA-163D-46BE-A0EF-6111DF891C0F}" destId="{47D91F1A-F300-4E49-BCC3-A76575D8CB3A}" srcOrd="5" destOrd="0" parTransId="{C2341C98-0FA0-4807-A043-457E0166184E}" sibTransId="{F58977F9-31AF-44A8-9140-2CA295CD6B2F}"/>
    <dgm:cxn modelId="{18F05406-3B45-47D5-A49D-88D3175EDDE4}" type="presOf" srcId="{A064ABCD-04BD-453E-A3BB-15775494DA26}" destId="{627F8141-D690-40B7-AD37-5C229AA58E4E}" srcOrd="0" destOrd="6" presId="urn:microsoft.com/office/officeart/2005/8/layout/hList1"/>
    <dgm:cxn modelId="{90A70FC7-7904-4EDE-A0B4-2ED076125F3A}" srcId="{030CA7A2-06F0-4BE7-AF5C-7EDA23A89836}" destId="{F95E1050-4A22-41CF-AFAF-3427513E9AFC}" srcOrd="6" destOrd="0" parTransId="{697E3257-4FFC-4BD6-9D19-0AF341869236}" sibTransId="{0C14DA5B-0254-4844-9862-DB29B8076E33}"/>
    <dgm:cxn modelId="{A55FC2AF-CEAB-4E0C-BF13-E8762815176C}" type="presOf" srcId="{4500F480-D2EB-4523-860D-492386425BA4}" destId="{7BB5241C-4F1E-4C78-8DBB-F655F7B02314}" srcOrd="0" destOrd="2" presId="urn:microsoft.com/office/officeart/2005/8/layout/hList1"/>
    <dgm:cxn modelId="{9AE48383-DC3F-4754-BBDE-D7F665E600E4}" srcId="{030CA7A2-06F0-4BE7-AF5C-7EDA23A89836}" destId="{165885D2-B135-4DCC-A8C4-B7FC3B47F3BA}" srcOrd="7" destOrd="0" parTransId="{585C869A-70D8-4CEE-AECB-4FE53C5C9612}" sibTransId="{781A7085-7F53-44DE-9157-621448896DB3}"/>
    <dgm:cxn modelId="{BEA2D0AB-1234-4A2F-A386-FFB7114B9B58}" srcId="{A8C1DC32-8609-41A4-8021-069658944267}" destId="{F50F4465-02C3-470F-9808-2DFF15883AE1}" srcOrd="4" destOrd="0" parTransId="{BA2BF65A-6526-48B9-B34C-89481DF16A41}" sibTransId="{93C65C78-1994-4412-B473-7BB96531F7B3}"/>
    <dgm:cxn modelId="{F01E1961-7806-4AB7-9B83-4CC120B6042E}" srcId="{8C80C0AA-163D-46BE-A0EF-6111DF891C0F}" destId="{A64C7EF2-8087-4F2E-839F-C8CDC85244C2}" srcOrd="0" destOrd="0" parTransId="{D0DE60CF-BF2E-4580-8846-9B4BFAC5DD1A}" sibTransId="{E1C25612-A527-4560-8A3A-7A96EE6BC240}"/>
    <dgm:cxn modelId="{23B94640-D34D-4C62-ABCD-18EDC9A07812}" srcId="{030CA7A2-06F0-4BE7-AF5C-7EDA23A89836}" destId="{F23C9C8A-4751-48E4-8F1D-578D655982EF}" srcOrd="4" destOrd="0" parTransId="{8410FA50-6BAB-4F68-88CE-1DCA2D271ED8}" sibTransId="{768C9CDE-5DD6-4FBD-91A9-C35D98F6C978}"/>
    <dgm:cxn modelId="{49749544-A3AE-4D9C-891D-B5B48CF29E4F}" srcId="{08BC3D07-67D3-41D4-856F-EC6C9E1F0142}" destId="{A8C1DC32-8609-41A4-8021-069658944267}" srcOrd="0" destOrd="0" parTransId="{EEE66AF7-0139-49A4-AE14-1E06721B8760}" sibTransId="{1AACAF84-1623-40FE-B15A-4C63A4983126}"/>
    <dgm:cxn modelId="{3734AF98-E3B3-4198-9349-68AA5DE48AA5}" srcId="{A8C1DC32-8609-41A4-8021-069658944267}" destId="{A064ABCD-04BD-453E-A3BB-15775494DA26}" srcOrd="6" destOrd="0" parTransId="{A06580C6-F314-432E-90F4-B3DC955CCA50}" sibTransId="{7A38A376-AF29-4B3B-AB5C-388A37891776}"/>
    <dgm:cxn modelId="{1747FFFC-85F5-4543-BC02-EE9E304EA2FC}" srcId="{8C80C0AA-163D-46BE-A0EF-6111DF891C0F}" destId="{6C20E68B-6804-42E7-AAEC-6236E4B4B4D6}" srcOrd="6" destOrd="0" parTransId="{B087C147-9FC9-4B98-ABF3-972A983D407C}" sibTransId="{6311FAFE-4896-4A78-8A23-E7A81250AA9E}"/>
    <dgm:cxn modelId="{22DF928C-BAEC-47F6-A764-6F1AD3446576}" type="presOf" srcId="{165885D2-B135-4DCC-A8C4-B7FC3B47F3BA}" destId="{7BB5241C-4F1E-4C78-8DBB-F655F7B02314}" srcOrd="0" destOrd="7" presId="urn:microsoft.com/office/officeart/2005/8/layout/hList1"/>
    <dgm:cxn modelId="{E437BCD9-43CF-46D7-8A75-9AEAC9F6863A}" srcId="{A8C1DC32-8609-41A4-8021-069658944267}" destId="{248A35F7-D930-4176-B6A4-0AEA466C4E18}" srcOrd="7" destOrd="0" parTransId="{11890C16-0085-4C0A-BDF9-68BE823C64CF}" sibTransId="{491AF8AD-A3D0-4F0C-AF50-9F8CDFF150A0}"/>
    <dgm:cxn modelId="{172FD05D-5E0C-41DC-9CC0-C5738F7E17B1}" srcId="{A8C1DC32-8609-41A4-8021-069658944267}" destId="{E7B13A78-F681-484C-BCEA-ADE35C75D18D}" srcOrd="11" destOrd="0" parTransId="{EE11FE4A-6D39-4BEE-8DA9-6A5C039BDB50}" sibTransId="{DCE3C01E-5FB8-42DF-8852-D63974D7FF50}"/>
    <dgm:cxn modelId="{6718C9A9-17FA-4DAE-AE17-AC82E83EDE92}" srcId="{030CA7A2-06F0-4BE7-AF5C-7EDA23A89836}" destId="{8FFB6E09-A317-496F-896E-067F91F78CEE}" srcOrd="0" destOrd="0" parTransId="{79BF4311-618E-4E44-A48D-2A434A4BF8D6}" sibTransId="{7C532937-2D65-43FB-8641-84C4E893E648}"/>
    <dgm:cxn modelId="{997DF6D2-3D2F-4715-B67D-D55700C64FE5}" type="presOf" srcId="{4635971D-92F3-4F19-B3F4-A707383B9FA2}" destId="{9E02DB3B-78C0-4779-BE9A-3FF2EF4A9BB0}" srcOrd="0" destOrd="1" presId="urn:microsoft.com/office/officeart/2005/8/layout/hList1"/>
    <dgm:cxn modelId="{39CF50E3-4BCF-400A-A763-83077BC5517A}" type="presOf" srcId="{63E2D709-FE56-449B-8B66-EDA9F4A9C069}" destId="{627F8141-D690-40B7-AD37-5C229AA58E4E}" srcOrd="0" destOrd="10" presId="urn:microsoft.com/office/officeart/2005/8/layout/hList1"/>
    <dgm:cxn modelId="{70E54676-13AD-4147-A286-19A92503571E}" type="presOf" srcId="{8FFB6E09-A317-496F-896E-067F91F78CEE}" destId="{7BB5241C-4F1E-4C78-8DBB-F655F7B02314}" srcOrd="0" destOrd="0" presId="urn:microsoft.com/office/officeart/2005/8/layout/hList1"/>
    <dgm:cxn modelId="{BF924073-B437-475A-B686-C1B6DEDCB029}" type="presParOf" srcId="{2D8A1870-9ABC-4319-A069-DFE50795CF77}" destId="{0918B26D-FA62-40AD-A3C4-23641A753339}" srcOrd="0" destOrd="0" presId="urn:microsoft.com/office/officeart/2005/8/layout/hList1"/>
    <dgm:cxn modelId="{79DCE949-092D-4F82-AD50-C9920A6CD9AC}" type="presParOf" srcId="{0918B26D-FA62-40AD-A3C4-23641A753339}" destId="{AF6D6900-2A57-44C1-8C05-4758D35F4044}" srcOrd="0" destOrd="0" presId="urn:microsoft.com/office/officeart/2005/8/layout/hList1"/>
    <dgm:cxn modelId="{57366EAD-DB77-40E2-A1D9-E0C6EB519624}" type="presParOf" srcId="{0918B26D-FA62-40AD-A3C4-23641A753339}" destId="{627F8141-D690-40B7-AD37-5C229AA58E4E}" srcOrd="1" destOrd="0" presId="urn:microsoft.com/office/officeart/2005/8/layout/hList1"/>
    <dgm:cxn modelId="{FB8020CE-8A94-492B-8E7F-2584DE13CB89}" type="presParOf" srcId="{2D8A1870-9ABC-4319-A069-DFE50795CF77}" destId="{1E2B56FF-62EC-43C9-A7C0-78B2157D9837}" srcOrd="1" destOrd="0" presId="urn:microsoft.com/office/officeart/2005/8/layout/hList1"/>
    <dgm:cxn modelId="{00193113-54D2-482A-AC97-49FE5DEFF99A}" type="presParOf" srcId="{2D8A1870-9ABC-4319-A069-DFE50795CF77}" destId="{E3D7D570-EB34-46E2-9A79-9821A54CED9B}" srcOrd="2" destOrd="0" presId="urn:microsoft.com/office/officeart/2005/8/layout/hList1"/>
    <dgm:cxn modelId="{CD601C4A-D5E1-4FE5-A7DE-290165D203BD}" type="presParOf" srcId="{E3D7D570-EB34-46E2-9A79-9821A54CED9B}" destId="{3AF370A7-F331-4540-B416-2333D20320A2}" srcOrd="0" destOrd="0" presId="urn:microsoft.com/office/officeart/2005/8/layout/hList1"/>
    <dgm:cxn modelId="{35BA5FC6-E1D2-46FE-90E0-B2B13B87F89A}" type="presParOf" srcId="{E3D7D570-EB34-46E2-9A79-9821A54CED9B}" destId="{7BB5241C-4F1E-4C78-8DBB-F655F7B02314}" srcOrd="1" destOrd="0" presId="urn:microsoft.com/office/officeart/2005/8/layout/hList1"/>
    <dgm:cxn modelId="{19718EA5-A8D5-4DC5-9047-EF5851BDBFC8}" type="presParOf" srcId="{2D8A1870-9ABC-4319-A069-DFE50795CF77}" destId="{981EBFB9-6733-4A3B-8742-AAC5AC274623}" srcOrd="3" destOrd="0" presId="urn:microsoft.com/office/officeart/2005/8/layout/hList1"/>
    <dgm:cxn modelId="{FF5F8C6B-2376-4450-8EC2-BBC36F30C7BD}" type="presParOf" srcId="{2D8A1870-9ABC-4319-A069-DFE50795CF77}" destId="{4B89C37B-80D7-4719-905B-5C459242FC63}" srcOrd="4" destOrd="0" presId="urn:microsoft.com/office/officeart/2005/8/layout/hList1"/>
    <dgm:cxn modelId="{33271B03-73DC-4488-8147-A0746C3863A3}" type="presParOf" srcId="{4B89C37B-80D7-4719-905B-5C459242FC63}" destId="{F2190CFC-6CF4-40F8-BBC7-CF40795BF066}" srcOrd="0" destOrd="0" presId="urn:microsoft.com/office/officeart/2005/8/layout/hList1"/>
    <dgm:cxn modelId="{CCDDB495-1775-4D2C-BFD9-46F5E388DC4E}" type="presParOf" srcId="{4B89C37B-80D7-4719-905B-5C459242FC63}" destId="{9E02DB3B-78C0-4779-BE9A-3FF2EF4A9BB0}" srcOrd="1" destOrd="0" presId="urn:microsoft.com/office/officeart/2005/8/layout/hList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8BC3D07-67D3-41D4-856F-EC6C9E1F014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C1DC32-8609-41A4-8021-069658944267}">
      <dgm:prSet phldrT="[Text]" custT="1"/>
      <dgm:spPr/>
      <dgm:t>
        <a:bodyPr/>
        <a:lstStyle/>
        <a:p>
          <a:r>
            <a:rPr lang="sr-Latn-CS" sz="1500" b="1" i="0" dirty="0" smtClean="0"/>
            <a:t>Menaxhimi  i mbetjeve</a:t>
          </a:r>
          <a:endParaRPr lang="en-US" sz="1500" b="1" dirty="0"/>
        </a:p>
      </dgm:t>
    </dgm:pt>
    <dgm:pt modelId="{EEE66AF7-0139-49A4-AE14-1E06721B8760}" type="parTrans" cxnId="{49749544-A3AE-4D9C-891D-B5B48CF29E4F}">
      <dgm:prSet/>
      <dgm:spPr/>
      <dgm:t>
        <a:bodyPr/>
        <a:lstStyle/>
        <a:p>
          <a:endParaRPr lang="en-US" sz="1500" b="1"/>
        </a:p>
      </dgm:t>
    </dgm:pt>
    <dgm:pt modelId="{1AACAF84-1623-40FE-B15A-4C63A4983126}" type="sibTrans" cxnId="{49749544-A3AE-4D9C-891D-B5B48CF29E4F}">
      <dgm:prSet/>
      <dgm:spPr/>
      <dgm:t>
        <a:bodyPr/>
        <a:lstStyle/>
        <a:p>
          <a:endParaRPr lang="en-US" sz="1500" b="1"/>
        </a:p>
      </dgm:t>
    </dgm:pt>
    <dgm:pt modelId="{030CA7A2-06F0-4BE7-AF5C-7EDA23A89836}">
      <dgm:prSet phldrT="[Text]" custT="1"/>
      <dgm:spPr/>
      <dgm:t>
        <a:bodyPr/>
        <a:lstStyle/>
        <a:p>
          <a:r>
            <a:rPr lang="sr-Latn-CS" sz="1500" b="1" i="0" dirty="0" smtClean="0"/>
            <a:t>Furnizimi me ujë të pijshëm dhe kanalizimet</a:t>
          </a:r>
          <a:endParaRPr lang="en-US" sz="1500" b="1" dirty="0"/>
        </a:p>
      </dgm:t>
    </dgm:pt>
    <dgm:pt modelId="{E73FB592-E7C4-4AA2-8BCB-A504A132F0F6}" type="parTrans" cxnId="{D8AAA1F2-58E2-4460-A87A-3226C31C39C5}">
      <dgm:prSet/>
      <dgm:spPr/>
      <dgm:t>
        <a:bodyPr/>
        <a:lstStyle/>
        <a:p>
          <a:endParaRPr lang="en-US" sz="1500" b="1"/>
        </a:p>
      </dgm:t>
    </dgm:pt>
    <dgm:pt modelId="{9826D286-DA86-44EB-B1E7-3D05907FDF56}" type="sibTrans" cxnId="{D8AAA1F2-58E2-4460-A87A-3226C31C39C5}">
      <dgm:prSet/>
      <dgm:spPr/>
      <dgm:t>
        <a:bodyPr/>
        <a:lstStyle/>
        <a:p>
          <a:endParaRPr lang="en-US" sz="1500" b="1"/>
        </a:p>
      </dgm:t>
    </dgm:pt>
    <dgm:pt modelId="{8FFB6E09-A317-496F-896E-067F91F78CEE}">
      <dgm:prSet phldrT="[Text]" custT="1"/>
      <dgm:spPr/>
      <dgm:t>
        <a:bodyPr/>
        <a:lstStyle/>
        <a:p>
          <a:r>
            <a:rPr lang="sq-AL" sz="1500" b="1" dirty="0" smtClean="0"/>
            <a:t>Infrastruktura e amortizuar</a:t>
          </a:r>
          <a:endParaRPr lang="en-US" sz="1500" b="1" dirty="0"/>
        </a:p>
      </dgm:t>
    </dgm:pt>
    <dgm:pt modelId="{79BF4311-618E-4E44-A48D-2A434A4BF8D6}" type="parTrans" cxnId="{6718C9A9-17FA-4DAE-AE17-AC82E83EDE92}">
      <dgm:prSet/>
      <dgm:spPr/>
      <dgm:t>
        <a:bodyPr/>
        <a:lstStyle/>
        <a:p>
          <a:endParaRPr lang="en-US" sz="1500" b="1"/>
        </a:p>
      </dgm:t>
    </dgm:pt>
    <dgm:pt modelId="{7C532937-2D65-43FB-8641-84C4E893E648}" type="sibTrans" cxnId="{6718C9A9-17FA-4DAE-AE17-AC82E83EDE92}">
      <dgm:prSet/>
      <dgm:spPr/>
      <dgm:t>
        <a:bodyPr/>
        <a:lstStyle/>
        <a:p>
          <a:endParaRPr lang="en-US" sz="1500" b="1"/>
        </a:p>
      </dgm:t>
    </dgm:pt>
    <dgm:pt modelId="{8C80C0AA-163D-46BE-A0EF-6111DF891C0F}">
      <dgm:prSet phldrT="[Text]" custT="1"/>
      <dgm:spPr/>
      <dgm:t>
        <a:bodyPr/>
        <a:lstStyle/>
        <a:p>
          <a:r>
            <a:rPr lang="sr-Latn-CS" sz="1500" b="1" i="0" dirty="0" smtClean="0"/>
            <a:t>Rrugët dhe transporti publik</a:t>
          </a:r>
          <a:endParaRPr lang="en-US" sz="1500" b="1" dirty="0"/>
        </a:p>
      </dgm:t>
    </dgm:pt>
    <dgm:pt modelId="{F9002A60-B0B0-490E-A8F9-A2AB0F9F07E3}" type="parTrans" cxnId="{24D67FCC-7371-449B-844B-5C0872DDC0E3}">
      <dgm:prSet/>
      <dgm:spPr/>
      <dgm:t>
        <a:bodyPr/>
        <a:lstStyle/>
        <a:p>
          <a:endParaRPr lang="en-US" sz="1500" b="1"/>
        </a:p>
      </dgm:t>
    </dgm:pt>
    <dgm:pt modelId="{DB9F3AD3-89C4-43A9-B748-70ECD30650A3}" type="sibTrans" cxnId="{24D67FCC-7371-449B-844B-5C0872DDC0E3}">
      <dgm:prSet/>
      <dgm:spPr/>
      <dgm:t>
        <a:bodyPr/>
        <a:lstStyle/>
        <a:p>
          <a:endParaRPr lang="en-US" sz="1500" b="1"/>
        </a:p>
      </dgm:t>
    </dgm:pt>
    <dgm:pt modelId="{A64C7EF2-8087-4F2E-839F-C8CDC85244C2}">
      <dgm:prSet phldrT="[Text]" custT="1"/>
      <dgm:spPr/>
      <dgm:t>
        <a:bodyPr/>
        <a:lstStyle/>
        <a:p>
          <a:r>
            <a:rPr lang="sq-AL" sz="1500" b="1" dirty="0" smtClean="0"/>
            <a:t>Hartim </a:t>
          </a:r>
          <a:r>
            <a:rPr lang="sq-AL" sz="1500" b="1" dirty="0" smtClean="0"/>
            <a:t>Plani Transporti Publik Rajonal </a:t>
          </a:r>
          <a:r>
            <a:rPr lang="sq-AL" sz="1500" b="1" dirty="0" smtClean="0"/>
            <a:t>(</a:t>
          </a:r>
          <a:r>
            <a:rPr lang="sq-AL" sz="1500" b="1" dirty="0" smtClean="0"/>
            <a:t>me prioritet zonat turistike)</a:t>
          </a:r>
          <a:endParaRPr lang="en-US" sz="1500" b="1" dirty="0"/>
        </a:p>
      </dgm:t>
    </dgm:pt>
    <dgm:pt modelId="{D0DE60CF-BF2E-4580-8846-9B4BFAC5DD1A}" type="parTrans" cxnId="{F01E1961-7806-4AB7-9B83-4CC120B6042E}">
      <dgm:prSet/>
      <dgm:spPr/>
      <dgm:t>
        <a:bodyPr/>
        <a:lstStyle/>
        <a:p>
          <a:endParaRPr lang="en-US" sz="1500" b="1"/>
        </a:p>
      </dgm:t>
    </dgm:pt>
    <dgm:pt modelId="{E1C25612-A527-4560-8A3A-7A96EE6BC240}" type="sibTrans" cxnId="{F01E1961-7806-4AB7-9B83-4CC120B6042E}">
      <dgm:prSet/>
      <dgm:spPr/>
      <dgm:t>
        <a:bodyPr/>
        <a:lstStyle/>
        <a:p>
          <a:endParaRPr lang="en-US" sz="1500" b="1"/>
        </a:p>
      </dgm:t>
    </dgm:pt>
    <dgm:pt modelId="{27B2422C-9207-4D50-A7D0-42B803DD3BE5}">
      <dgm:prSet phldrT="[Text]" custT="1"/>
      <dgm:spPr/>
      <dgm:t>
        <a:bodyPr/>
        <a:lstStyle/>
        <a:p>
          <a:r>
            <a:rPr lang="sr-Latn-CS" sz="1500" b="1" dirty="0" smtClean="0"/>
            <a:t>Reformimi i sistemit të tarifimit (mbi parimin ndotësi paguan)</a:t>
          </a:r>
          <a:endParaRPr lang="en-US" sz="1500" b="1" dirty="0"/>
        </a:p>
      </dgm:t>
    </dgm:pt>
    <dgm:pt modelId="{ACAE9009-1DAE-4E51-A9E8-5042EA899A8C}" type="parTrans" cxnId="{3CAC4068-EF63-4A7A-9A31-C7ECFEFD2B6A}">
      <dgm:prSet/>
      <dgm:spPr/>
      <dgm:t>
        <a:bodyPr/>
        <a:lstStyle/>
        <a:p>
          <a:endParaRPr lang="sr-Latn-CS" sz="1500" b="1"/>
        </a:p>
      </dgm:t>
    </dgm:pt>
    <dgm:pt modelId="{8861F5DA-9723-4B53-B9A5-37EC8D2B162B}" type="sibTrans" cxnId="{3CAC4068-EF63-4A7A-9A31-C7ECFEFD2B6A}">
      <dgm:prSet/>
      <dgm:spPr/>
      <dgm:t>
        <a:bodyPr/>
        <a:lstStyle/>
        <a:p>
          <a:endParaRPr lang="sr-Latn-CS" sz="1500" b="1"/>
        </a:p>
      </dgm:t>
    </dgm:pt>
    <dgm:pt modelId="{9A792479-EA5D-410E-B8FF-F247E000F413}">
      <dgm:prSet custT="1"/>
      <dgm:spPr/>
      <dgm:t>
        <a:bodyPr/>
        <a:lstStyle/>
        <a:p>
          <a:r>
            <a:rPr lang="sq-AL" sz="1500" b="1" dirty="0" smtClean="0"/>
            <a:t>studim i kapacitetit të linjave dhe efektivitetit te kostos ;</a:t>
          </a:r>
          <a:endParaRPr lang="sq-AL" sz="1500" b="1" dirty="0" smtClean="0"/>
        </a:p>
      </dgm:t>
    </dgm:pt>
    <dgm:pt modelId="{BAD8D16E-ABDA-4190-8009-026719FDA405}" type="parTrans" cxnId="{8D9C37C7-CF8B-4724-852E-FEBC7B2CDE53}">
      <dgm:prSet/>
      <dgm:spPr/>
      <dgm:t>
        <a:bodyPr/>
        <a:lstStyle/>
        <a:p>
          <a:endParaRPr lang="sr-Latn-CS" sz="1500" b="1"/>
        </a:p>
      </dgm:t>
    </dgm:pt>
    <dgm:pt modelId="{39EA1ABF-5C13-441F-82F0-231BCD866150}" type="sibTrans" cxnId="{8D9C37C7-CF8B-4724-852E-FEBC7B2CDE53}">
      <dgm:prSet/>
      <dgm:spPr/>
      <dgm:t>
        <a:bodyPr/>
        <a:lstStyle/>
        <a:p>
          <a:endParaRPr lang="sr-Latn-CS" sz="1500" b="1"/>
        </a:p>
      </dgm:t>
    </dgm:pt>
    <dgm:pt modelId="{14E3F542-7843-49FD-BBBB-C85AB4BA3F50}">
      <dgm:prSet custT="1"/>
      <dgm:spPr/>
      <dgm:t>
        <a:bodyPr/>
        <a:lstStyle/>
        <a:p>
          <a:r>
            <a:rPr lang="sq-AL" sz="1500" b="1" dirty="0" smtClean="0"/>
            <a:t>Projektimi dhe ndërtimi i një vendqëndrimi për autobusët dhe mjetet e tjera të transportit publik në një nga nyjet në hyrje të qytetit të Lezhës;</a:t>
          </a:r>
          <a:endParaRPr lang="sq-AL" sz="1500" b="1" dirty="0"/>
        </a:p>
      </dgm:t>
    </dgm:pt>
    <dgm:pt modelId="{A33DA1A9-6EC5-4D13-A6DE-732EE92C98B6}" type="parTrans" cxnId="{CE1EF156-B32C-46C2-8A94-84B7A0E40705}">
      <dgm:prSet/>
      <dgm:spPr/>
      <dgm:t>
        <a:bodyPr/>
        <a:lstStyle/>
        <a:p>
          <a:endParaRPr lang="sr-Latn-CS" sz="1500" b="1"/>
        </a:p>
      </dgm:t>
    </dgm:pt>
    <dgm:pt modelId="{884B3EB0-357F-46B4-97FD-25C1C15DE799}" type="sibTrans" cxnId="{CE1EF156-B32C-46C2-8A94-84B7A0E40705}">
      <dgm:prSet/>
      <dgm:spPr/>
      <dgm:t>
        <a:bodyPr/>
        <a:lstStyle/>
        <a:p>
          <a:endParaRPr lang="sr-Latn-CS" sz="1500" b="1"/>
        </a:p>
      </dgm:t>
    </dgm:pt>
    <dgm:pt modelId="{71FC6F2D-5A6D-4501-9441-0718A0B3D03A}">
      <dgm:prSet phldrT="[Text]" custT="1"/>
      <dgm:spPr/>
      <dgm:t>
        <a:bodyPr/>
        <a:lstStyle/>
        <a:p>
          <a:r>
            <a:rPr lang="sr-Latn-CS" sz="1500" b="1" dirty="0" smtClean="0"/>
            <a:t>Ngritja e nje sistemi efektiv per mbledhjen e detyrimeve (tarifave sidomos nga familjet)</a:t>
          </a:r>
          <a:endParaRPr lang="en-US" sz="1500" b="1" dirty="0"/>
        </a:p>
      </dgm:t>
    </dgm:pt>
    <dgm:pt modelId="{D1283E23-BE4A-4959-95B2-CC39519D0B07}" type="parTrans" cxnId="{5655B7BB-B90E-4114-B149-49FF4C2B9F2F}">
      <dgm:prSet/>
      <dgm:spPr/>
      <dgm:t>
        <a:bodyPr/>
        <a:lstStyle/>
        <a:p>
          <a:endParaRPr lang="sr-Latn-CS" sz="1500" b="1"/>
        </a:p>
      </dgm:t>
    </dgm:pt>
    <dgm:pt modelId="{173B1F36-A84A-46CF-A0BE-E907416F893D}" type="sibTrans" cxnId="{5655B7BB-B90E-4114-B149-49FF4C2B9F2F}">
      <dgm:prSet/>
      <dgm:spPr/>
      <dgm:t>
        <a:bodyPr/>
        <a:lstStyle/>
        <a:p>
          <a:endParaRPr lang="sr-Latn-CS" sz="1500" b="1"/>
        </a:p>
      </dgm:t>
    </dgm:pt>
    <dgm:pt modelId="{623707DD-D298-45B1-A8E7-2B8694F8989D}">
      <dgm:prSet phldrT="[Text]" custT="1"/>
      <dgm:spPr/>
      <dgm:t>
        <a:bodyPr/>
        <a:lstStyle/>
        <a:p>
          <a:endParaRPr lang="en-US" sz="1500" b="1" dirty="0"/>
        </a:p>
      </dgm:t>
    </dgm:pt>
    <dgm:pt modelId="{288276DE-2D03-488E-8B1F-8DC7067E5C57}" type="parTrans" cxnId="{58594CB8-B4CD-4DD7-9DB3-2E3F487515A6}">
      <dgm:prSet/>
      <dgm:spPr/>
      <dgm:t>
        <a:bodyPr/>
        <a:lstStyle/>
        <a:p>
          <a:endParaRPr lang="sr-Latn-CS" sz="1500" b="1"/>
        </a:p>
      </dgm:t>
    </dgm:pt>
    <dgm:pt modelId="{D1244A7E-7644-495E-943C-8724FDCD49D6}" type="sibTrans" cxnId="{58594CB8-B4CD-4DD7-9DB3-2E3F487515A6}">
      <dgm:prSet/>
      <dgm:spPr/>
      <dgm:t>
        <a:bodyPr/>
        <a:lstStyle/>
        <a:p>
          <a:endParaRPr lang="sr-Latn-CS" sz="1500" b="1"/>
        </a:p>
      </dgm:t>
    </dgm:pt>
    <dgm:pt modelId="{ED20D2D2-1D3C-4B2B-96CB-878A439F17BF}">
      <dgm:prSet phldrT="[Text]" custT="1"/>
      <dgm:spPr/>
      <dgm:t>
        <a:bodyPr/>
        <a:lstStyle/>
        <a:p>
          <a:r>
            <a:rPr lang="sr-Latn-CS" sz="1500" b="1" dirty="0" smtClean="0"/>
            <a:t>Hartimi i planeve vendore të menaxhimit të mbetjeve</a:t>
          </a:r>
          <a:endParaRPr lang="en-US" sz="1500" b="1" dirty="0"/>
        </a:p>
      </dgm:t>
    </dgm:pt>
    <dgm:pt modelId="{BBDC751C-F8FC-427C-9AC3-17CF0AEED15B}" type="parTrans" cxnId="{C6D852F3-D8C0-415F-BBE9-EF72E23ED29C}">
      <dgm:prSet/>
      <dgm:spPr/>
      <dgm:t>
        <a:bodyPr/>
        <a:lstStyle/>
        <a:p>
          <a:endParaRPr lang="sr-Latn-CS" sz="1500" b="1"/>
        </a:p>
      </dgm:t>
    </dgm:pt>
    <dgm:pt modelId="{E914BA31-5251-4E34-AD20-22DBD74B9E83}" type="sibTrans" cxnId="{C6D852F3-D8C0-415F-BBE9-EF72E23ED29C}">
      <dgm:prSet/>
      <dgm:spPr/>
      <dgm:t>
        <a:bodyPr/>
        <a:lstStyle/>
        <a:p>
          <a:endParaRPr lang="sr-Latn-CS" sz="1500" b="1"/>
        </a:p>
      </dgm:t>
    </dgm:pt>
    <dgm:pt modelId="{95D146DD-C835-4C71-8E7B-030BA622351C}">
      <dgm:prSet phldrT="[Text]" custT="1"/>
      <dgm:spPr/>
      <dgm:t>
        <a:bodyPr/>
        <a:lstStyle/>
        <a:p>
          <a:r>
            <a:rPr lang="sr-Latn-CS" sz="1500" b="1" dirty="0" smtClean="0"/>
            <a:t>Adresimi i hot-spot-eve (pikave me problematike ) në ZF</a:t>
          </a:r>
          <a:endParaRPr lang="en-US" sz="1500" b="1" dirty="0"/>
        </a:p>
      </dgm:t>
    </dgm:pt>
    <dgm:pt modelId="{4476034E-0ED7-4DCC-81E3-909FAEF1BE75}" type="parTrans" cxnId="{0CA19920-0C01-4FF9-9E12-C6AC89462BE5}">
      <dgm:prSet/>
      <dgm:spPr/>
      <dgm:t>
        <a:bodyPr/>
        <a:lstStyle/>
        <a:p>
          <a:endParaRPr lang="sr-Latn-CS" sz="1500" b="1"/>
        </a:p>
      </dgm:t>
    </dgm:pt>
    <dgm:pt modelId="{B7BF4CF1-0178-4FBA-A6A4-3E30D47A8938}" type="sibTrans" cxnId="{0CA19920-0C01-4FF9-9E12-C6AC89462BE5}">
      <dgm:prSet/>
      <dgm:spPr/>
      <dgm:t>
        <a:bodyPr/>
        <a:lstStyle/>
        <a:p>
          <a:endParaRPr lang="sr-Latn-CS" sz="1500" b="1"/>
        </a:p>
      </dgm:t>
    </dgm:pt>
    <dgm:pt modelId="{7AED2C92-4489-4FBD-A8CE-74916583A88E}">
      <dgm:prSet phldrT="[Text]" custT="1"/>
      <dgm:spPr/>
      <dgm:t>
        <a:bodyPr/>
        <a:lstStyle/>
        <a:p>
          <a:r>
            <a:rPr lang="sr-Latn-CS" sz="1500" b="1" dirty="0" smtClean="0"/>
            <a:t>Rritje e ndërgjgjësimit qytetar mbi ceshtjet mjedisore</a:t>
          </a:r>
          <a:endParaRPr lang="en-US" sz="1500" b="1" dirty="0"/>
        </a:p>
      </dgm:t>
    </dgm:pt>
    <dgm:pt modelId="{370F75B3-433A-434A-9660-7CBB3DEB887F}" type="parTrans" cxnId="{01B27CE8-D4AA-4827-9569-1022F8E4732C}">
      <dgm:prSet/>
      <dgm:spPr/>
      <dgm:t>
        <a:bodyPr/>
        <a:lstStyle/>
        <a:p>
          <a:endParaRPr lang="sr-Latn-CS" sz="1500" b="1"/>
        </a:p>
      </dgm:t>
    </dgm:pt>
    <dgm:pt modelId="{9D799C75-38DC-4C04-B63C-7D64D4CBB4CB}" type="sibTrans" cxnId="{01B27CE8-D4AA-4827-9569-1022F8E4732C}">
      <dgm:prSet/>
      <dgm:spPr/>
      <dgm:t>
        <a:bodyPr/>
        <a:lstStyle/>
        <a:p>
          <a:endParaRPr lang="sr-Latn-CS" sz="1500" b="1"/>
        </a:p>
      </dgm:t>
    </dgm:pt>
    <dgm:pt modelId="{36311492-AAB2-452F-83B4-BA0EFF18FCEE}">
      <dgm:prSet phldrT="[Text]" custT="1"/>
      <dgm:spPr/>
      <dgm:t>
        <a:bodyPr/>
        <a:lstStyle/>
        <a:p>
          <a:r>
            <a:rPr lang="sr-Latn-CS" sz="1500" b="1" dirty="0" smtClean="0"/>
            <a:t>Ngritja e fondeve nga burime alternative per ceshtje mjedisore</a:t>
          </a:r>
          <a:endParaRPr lang="en-US" sz="1500" b="1" dirty="0"/>
        </a:p>
      </dgm:t>
    </dgm:pt>
    <dgm:pt modelId="{8AFAC635-EA22-4CEC-B3A8-1C480C8B5886}" type="parTrans" cxnId="{22CD62FB-4CE2-4F0F-9FDB-0FF388E4405C}">
      <dgm:prSet/>
      <dgm:spPr/>
      <dgm:t>
        <a:bodyPr/>
        <a:lstStyle/>
        <a:p>
          <a:endParaRPr lang="sr-Latn-CS" sz="1500" b="1"/>
        </a:p>
      </dgm:t>
    </dgm:pt>
    <dgm:pt modelId="{E03E9362-9915-46FA-9D33-4BBACDE67CE2}" type="sibTrans" cxnId="{22CD62FB-4CE2-4F0F-9FDB-0FF388E4405C}">
      <dgm:prSet/>
      <dgm:spPr/>
      <dgm:t>
        <a:bodyPr/>
        <a:lstStyle/>
        <a:p>
          <a:endParaRPr lang="sr-Latn-CS" sz="1500" b="1"/>
        </a:p>
      </dgm:t>
    </dgm:pt>
    <dgm:pt modelId="{17F7FE92-62B5-46BC-B97A-F3E4E65B8979}">
      <dgm:prSet phldrT="[Text]" custT="1"/>
      <dgm:spPr/>
      <dgm:t>
        <a:bodyPr/>
        <a:lstStyle/>
        <a:p>
          <a:r>
            <a:rPr lang="sr-Latn-CS" sz="1500" b="1" dirty="0" smtClean="0"/>
            <a:t>Instrumente mxh financiar për mbulimin e kostos së shërbimit në afat të gjatë nga bashkia  e madhe</a:t>
          </a:r>
          <a:endParaRPr lang="en-US" sz="1500" b="1" dirty="0"/>
        </a:p>
      </dgm:t>
    </dgm:pt>
    <dgm:pt modelId="{8311BB02-7BC8-409A-A151-695CBF055708}" type="parTrans" cxnId="{54996600-2E5B-4312-8C41-471B25E03016}">
      <dgm:prSet/>
      <dgm:spPr/>
      <dgm:t>
        <a:bodyPr/>
        <a:lstStyle/>
        <a:p>
          <a:endParaRPr lang="sr-Latn-CS" sz="1500" b="1"/>
        </a:p>
      </dgm:t>
    </dgm:pt>
    <dgm:pt modelId="{1BD1E793-DFA8-4AD2-A497-0C51EEB074C1}" type="sibTrans" cxnId="{54996600-2E5B-4312-8C41-471B25E03016}">
      <dgm:prSet/>
      <dgm:spPr/>
      <dgm:t>
        <a:bodyPr/>
        <a:lstStyle/>
        <a:p>
          <a:endParaRPr lang="sr-Latn-CS" sz="1500" b="1"/>
        </a:p>
      </dgm:t>
    </dgm:pt>
    <dgm:pt modelId="{BD74FBA8-6693-4FD7-94B6-B02B8D171224}">
      <dgm:prSet custT="1"/>
      <dgm:spPr/>
      <dgm:t>
        <a:bodyPr/>
        <a:lstStyle/>
        <a:p>
          <a:r>
            <a:rPr lang="sq-AL" sz="1500" b="1" dirty="0" smtClean="0"/>
            <a:t>nevoja për rritjen e kohëzgjatjes së furnizimit me ujë të vazhdueshëm;  </a:t>
          </a:r>
          <a:endParaRPr lang="sr-Latn-CS" sz="1500" b="1" dirty="0"/>
        </a:p>
      </dgm:t>
    </dgm:pt>
    <dgm:pt modelId="{D35C1FB6-1830-4FB7-97A9-72E7DB47FE9C}" type="parTrans" cxnId="{11AC0ECE-3609-42C0-B549-9DC7F0E489AE}">
      <dgm:prSet/>
      <dgm:spPr/>
      <dgm:t>
        <a:bodyPr/>
        <a:lstStyle/>
        <a:p>
          <a:endParaRPr lang="sr-Latn-CS" sz="1500" b="1"/>
        </a:p>
      </dgm:t>
    </dgm:pt>
    <dgm:pt modelId="{D34AE6C3-0D8D-4691-8C50-0628227A3159}" type="sibTrans" cxnId="{11AC0ECE-3609-42C0-B549-9DC7F0E489AE}">
      <dgm:prSet/>
      <dgm:spPr/>
      <dgm:t>
        <a:bodyPr/>
        <a:lstStyle/>
        <a:p>
          <a:endParaRPr lang="sr-Latn-CS" sz="1500" b="1"/>
        </a:p>
      </dgm:t>
    </dgm:pt>
    <dgm:pt modelId="{97B246BE-6941-42F8-A187-B196E6DA3D03}">
      <dgm:prSet custT="1"/>
      <dgm:spPr/>
      <dgm:t>
        <a:bodyPr/>
        <a:lstStyle/>
        <a:p>
          <a:r>
            <a:rPr lang="sq-AL" sz="1500" b="1" dirty="0" smtClean="0"/>
            <a:t>Adresimi i rritjes potenciale të kostos së shërbimit si pasojë e rritjes së çmimit të energjisë me 9%</a:t>
          </a:r>
          <a:endParaRPr lang="sr-Latn-CS" sz="1500" b="1" dirty="0"/>
        </a:p>
      </dgm:t>
    </dgm:pt>
    <dgm:pt modelId="{0781CF61-1E87-445D-975F-E6ADEB5794F0}" type="parTrans" cxnId="{CE9CF970-EE71-4EC6-97AD-EEBC9CC617DD}">
      <dgm:prSet/>
      <dgm:spPr/>
      <dgm:t>
        <a:bodyPr/>
        <a:lstStyle/>
        <a:p>
          <a:endParaRPr lang="sr-Latn-CS" sz="1500" b="1"/>
        </a:p>
      </dgm:t>
    </dgm:pt>
    <dgm:pt modelId="{90E662F5-E7D4-4712-B02E-D2367D8460B3}" type="sibTrans" cxnId="{CE9CF970-EE71-4EC6-97AD-EEBC9CC617DD}">
      <dgm:prSet/>
      <dgm:spPr/>
      <dgm:t>
        <a:bodyPr/>
        <a:lstStyle/>
        <a:p>
          <a:endParaRPr lang="sr-Latn-CS" sz="1500" b="1"/>
        </a:p>
      </dgm:t>
    </dgm:pt>
    <dgm:pt modelId="{70238FBA-9EE2-4073-801E-A19E71F253C5}">
      <dgm:prSet phldrT="[Text]" custT="1"/>
      <dgm:spPr/>
      <dgm:t>
        <a:bodyPr/>
        <a:lstStyle/>
        <a:p>
          <a:r>
            <a:rPr lang="sq-AL" sz="1500" b="1" dirty="0" smtClean="0"/>
            <a:t>kosto operative shumë të larta, për tu  përballuar nga të ardhurat që sigurohen nga tarifat e shërbimit;</a:t>
          </a:r>
          <a:endParaRPr lang="en-US" sz="1500" b="1" dirty="0"/>
        </a:p>
      </dgm:t>
    </dgm:pt>
    <dgm:pt modelId="{68713E22-7307-45F2-B67B-A0EFFC7E5212}" type="parTrans" cxnId="{2637C9AE-FB16-4861-AD01-51E1907DCC8C}">
      <dgm:prSet/>
      <dgm:spPr/>
    </dgm:pt>
    <dgm:pt modelId="{7C099F0B-0B40-4082-8AC4-083C4DD68A3C}" type="sibTrans" cxnId="{2637C9AE-FB16-4861-AD01-51E1907DCC8C}">
      <dgm:prSet/>
      <dgm:spPr/>
    </dgm:pt>
    <dgm:pt modelId="{2D8A1870-9ABC-4319-A069-DFE50795CF77}" type="pres">
      <dgm:prSet presAssocID="{08BC3D07-67D3-41D4-856F-EC6C9E1F01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0918B26D-FA62-40AD-A3C4-23641A753339}" type="pres">
      <dgm:prSet presAssocID="{A8C1DC32-8609-41A4-8021-069658944267}" presName="composite" presStyleCnt="0"/>
      <dgm:spPr/>
    </dgm:pt>
    <dgm:pt modelId="{AF6D6900-2A57-44C1-8C05-4758D35F4044}" type="pres">
      <dgm:prSet presAssocID="{A8C1DC32-8609-41A4-8021-06965894426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F8141-D690-40B7-AD37-5C229AA58E4E}" type="pres">
      <dgm:prSet presAssocID="{A8C1DC32-8609-41A4-8021-06965894426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2B56FF-62EC-43C9-A7C0-78B2157D9837}" type="pres">
      <dgm:prSet presAssocID="{1AACAF84-1623-40FE-B15A-4C63A4983126}" presName="space" presStyleCnt="0"/>
      <dgm:spPr/>
    </dgm:pt>
    <dgm:pt modelId="{E3D7D570-EB34-46E2-9A79-9821A54CED9B}" type="pres">
      <dgm:prSet presAssocID="{030CA7A2-06F0-4BE7-AF5C-7EDA23A89836}" presName="composite" presStyleCnt="0"/>
      <dgm:spPr/>
    </dgm:pt>
    <dgm:pt modelId="{3AF370A7-F331-4540-B416-2333D20320A2}" type="pres">
      <dgm:prSet presAssocID="{030CA7A2-06F0-4BE7-AF5C-7EDA23A8983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B5241C-4F1E-4C78-8DBB-F655F7B02314}" type="pres">
      <dgm:prSet presAssocID="{030CA7A2-06F0-4BE7-AF5C-7EDA23A8983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1EBFB9-6733-4A3B-8742-AAC5AC274623}" type="pres">
      <dgm:prSet presAssocID="{9826D286-DA86-44EB-B1E7-3D05907FDF56}" presName="space" presStyleCnt="0"/>
      <dgm:spPr/>
    </dgm:pt>
    <dgm:pt modelId="{4B89C37B-80D7-4719-905B-5C459242FC63}" type="pres">
      <dgm:prSet presAssocID="{8C80C0AA-163D-46BE-A0EF-6111DF891C0F}" presName="composite" presStyleCnt="0"/>
      <dgm:spPr/>
    </dgm:pt>
    <dgm:pt modelId="{F2190CFC-6CF4-40F8-BBC7-CF40795BF066}" type="pres">
      <dgm:prSet presAssocID="{8C80C0AA-163D-46BE-A0EF-6111DF891C0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2DB3B-78C0-4779-BE9A-3FF2EF4A9BB0}" type="pres">
      <dgm:prSet presAssocID="{8C80C0AA-163D-46BE-A0EF-6111DF891C0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18C9A9-17FA-4DAE-AE17-AC82E83EDE92}" srcId="{030CA7A2-06F0-4BE7-AF5C-7EDA23A89836}" destId="{8FFB6E09-A317-496F-896E-067F91F78CEE}" srcOrd="0" destOrd="0" parTransId="{79BF4311-618E-4E44-A48D-2A434A4BF8D6}" sibTransId="{7C532937-2D65-43FB-8641-84C4E893E648}"/>
    <dgm:cxn modelId="{D8AAA1F2-58E2-4460-A87A-3226C31C39C5}" srcId="{08BC3D07-67D3-41D4-856F-EC6C9E1F0142}" destId="{030CA7A2-06F0-4BE7-AF5C-7EDA23A89836}" srcOrd="1" destOrd="0" parTransId="{E73FB592-E7C4-4AA2-8BCB-A504A132F0F6}" sibTransId="{9826D286-DA86-44EB-B1E7-3D05907FDF56}"/>
    <dgm:cxn modelId="{1BEDC273-8393-4831-8AC1-C9BF82FBA9BB}" type="presOf" srcId="{71FC6F2D-5A6D-4501-9441-0718A0B3D03A}" destId="{627F8141-D690-40B7-AD37-5C229AA58E4E}" srcOrd="0" destOrd="5" presId="urn:microsoft.com/office/officeart/2005/8/layout/hList1"/>
    <dgm:cxn modelId="{950C8EE3-E67C-41A2-8A53-BE36045C0286}" type="presOf" srcId="{97B246BE-6941-42F8-A187-B196E6DA3D03}" destId="{7BB5241C-4F1E-4C78-8DBB-F655F7B02314}" srcOrd="0" destOrd="3" presId="urn:microsoft.com/office/officeart/2005/8/layout/hList1"/>
    <dgm:cxn modelId="{CE1EF156-B32C-46C2-8A94-84B7A0E40705}" srcId="{8C80C0AA-163D-46BE-A0EF-6111DF891C0F}" destId="{14E3F542-7843-49FD-BBBB-C85AB4BA3F50}" srcOrd="2" destOrd="0" parTransId="{A33DA1A9-6EC5-4D13-A6DE-732EE92C98B6}" sibTransId="{884B3EB0-357F-46B4-97FD-25C1C15DE799}"/>
    <dgm:cxn modelId="{54996600-2E5B-4312-8C41-471B25E03016}" srcId="{A8C1DC32-8609-41A4-8021-069658944267}" destId="{17F7FE92-62B5-46BC-B97A-F3E4E65B8979}" srcOrd="3" destOrd="0" parTransId="{8311BB02-7BC8-409A-A151-695CBF055708}" sibTransId="{1BD1E793-DFA8-4AD2-A497-0C51EEB074C1}"/>
    <dgm:cxn modelId="{24D67FCC-7371-449B-844B-5C0872DDC0E3}" srcId="{08BC3D07-67D3-41D4-856F-EC6C9E1F0142}" destId="{8C80C0AA-163D-46BE-A0EF-6111DF891C0F}" srcOrd="2" destOrd="0" parTransId="{F9002A60-B0B0-490E-A8F9-A2AB0F9F07E3}" sibTransId="{DB9F3AD3-89C4-43A9-B748-70ECD30650A3}"/>
    <dgm:cxn modelId="{49749544-A3AE-4D9C-891D-B5B48CF29E4F}" srcId="{08BC3D07-67D3-41D4-856F-EC6C9E1F0142}" destId="{A8C1DC32-8609-41A4-8021-069658944267}" srcOrd="0" destOrd="0" parTransId="{EEE66AF7-0139-49A4-AE14-1E06721B8760}" sibTransId="{1AACAF84-1623-40FE-B15A-4C63A4983126}"/>
    <dgm:cxn modelId="{58594CB8-B4CD-4DD7-9DB3-2E3F487515A6}" srcId="{A8C1DC32-8609-41A4-8021-069658944267}" destId="{623707DD-D298-45B1-A8E7-2B8694F8989D}" srcOrd="7" destOrd="0" parTransId="{288276DE-2D03-488E-8B1F-8DC7067E5C57}" sibTransId="{D1244A7E-7644-495E-943C-8724FDCD49D6}"/>
    <dgm:cxn modelId="{39EADE12-AD24-4224-A96A-43E0F3F1EF38}" type="presOf" srcId="{08BC3D07-67D3-41D4-856F-EC6C9E1F0142}" destId="{2D8A1870-9ABC-4319-A069-DFE50795CF77}" srcOrd="0" destOrd="0" presId="urn:microsoft.com/office/officeart/2005/8/layout/hList1"/>
    <dgm:cxn modelId="{CC74DEC3-B927-46E8-8D6A-152C49844F8D}" type="presOf" srcId="{623707DD-D298-45B1-A8E7-2B8694F8989D}" destId="{627F8141-D690-40B7-AD37-5C229AA58E4E}" srcOrd="0" destOrd="7" presId="urn:microsoft.com/office/officeart/2005/8/layout/hList1"/>
    <dgm:cxn modelId="{F01E1961-7806-4AB7-9B83-4CC120B6042E}" srcId="{8C80C0AA-163D-46BE-A0EF-6111DF891C0F}" destId="{A64C7EF2-8087-4F2E-839F-C8CDC85244C2}" srcOrd="0" destOrd="0" parTransId="{D0DE60CF-BF2E-4580-8846-9B4BFAC5DD1A}" sibTransId="{E1C25612-A527-4560-8A3A-7A96EE6BC240}"/>
    <dgm:cxn modelId="{8DCDFC77-0E71-4B88-A74B-84E49842E1E8}" type="presOf" srcId="{ED20D2D2-1D3C-4B2B-96CB-878A439F17BF}" destId="{627F8141-D690-40B7-AD37-5C229AA58E4E}" srcOrd="0" destOrd="0" presId="urn:microsoft.com/office/officeart/2005/8/layout/hList1"/>
    <dgm:cxn modelId="{C6D852F3-D8C0-415F-BBE9-EF72E23ED29C}" srcId="{A8C1DC32-8609-41A4-8021-069658944267}" destId="{ED20D2D2-1D3C-4B2B-96CB-878A439F17BF}" srcOrd="0" destOrd="0" parTransId="{BBDC751C-F8FC-427C-9AC3-17CF0AEED15B}" sibTransId="{E914BA31-5251-4E34-AD20-22DBD74B9E83}"/>
    <dgm:cxn modelId="{111187DE-E1C5-4109-AE61-53F5A9C554C0}" type="presOf" srcId="{A64C7EF2-8087-4F2E-839F-C8CDC85244C2}" destId="{9E02DB3B-78C0-4779-BE9A-3FF2EF4A9BB0}" srcOrd="0" destOrd="0" presId="urn:microsoft.com/office/officeart/2005/8/layout/hList1"/>
    <dgm:cxn modelId="{7CC7D113-535B-4D8E-9044-8E26BBC6EDD1}" type="presOf" srcId="{BD74FBA8-6693-4FD7-94B6-B02B8D171224}" destId="{7BB5241C-4F1E-4C78-8DBB-F655F7B02314}" srcOrd="0" destOrd="2" presId="urn:microsoft.com/office/officeart/2005/8/layout/hList1"/>
    <dgm:cxn modelId="{8D9C37C7-CF8B-4724-852E-FEBC7B2CDE53}" srcId="{8C80C0AA-163D-46BE-A0EF-6111DF891C0F}" destId="{9A792479-EA5D-410E-B8FF-F247E000F413}" srcOrd="1" destOrd="0" parTransId="{BAD8D16E-ABDA-4190-8009-026719FDA405}" sibTransId="{39EA1ABF-5C13-441F-82F0-231BCD866150}"/>
    <dgm:cxn modelId="{BEAA6F97-5179-4F0D-8BB4-203C7EC09E59}" type="presOf" srcId="{95D146DD-C835-4C71-8E7B-030BA622351C}" destId="{627F8141-D690-40B7-AD37-5C229AA58E4E}" srcOrd="0" destOrd="1" presId="urn:microsoft.com/office/officeart/2005/8/layout/hList1"/>
    <dgm:cxn modelId="{5655B7BB-B90E-4114-B149-49FF4C2B9F2F}" srcId="{A8C1DC32-8609-41A4-8021-069658944267}" destId="{71FC6F2D-5A6D-4501-9441-0718A0B3D03A}" srcOrd="5" destOrd="0" parTransId="{D1283E23-BE4A-4959-95B2-CC39519D0B07}" sibTransId="{173B1F36-A84A-46CF-A0BE-E907416F893D}"/>
    <dgm:cxn modelId="{30480375-D268-4D13-A925-2A0328736AD1}" type="presOf" srcId="{14E3F542-7843-49FD-BBBB-C85AB4BA3F50}" destId="{9E02DB3B-78C0-4779-BE9A-3FF2EF4A9BB0}" srcOrd="0" destOrd="2" presId="urn:microsoft.com/office/officeart/2005/8/layout/hList1"/>
    <dgm:cxn modelId="{2637C9AE-FB16-4861-AD01-51E1907DCC8C}" srcId="{030CA7A2-06F0-4BE7-AF5C-7EDA23A89836}" destId="{70238FBA-9EE2-4073-801E-A19E71F253C5}" srcOrd="1" destOrd="0" parTransId="{68713E22-7307-45F2-B67B-A0EFFC7E5212}" sibTransId="{7C099F0B-0B40-4082-8AC4-083C4DD68A3C}"/>
    <dgm:cxn modelId="{11AC0ECE-3609-42C0-B549-9DC7F0E489AE}" srcId="{030CA7A2-06F0-4BE7-AF5C-7EDA23A89836}" destId="{BD74FBA8-6693-4FD7-94B6-B02B8D171224}" srcOrd="2" destOrd="0" parTransId="{D35C1FB6-1830-4FB7-97A9-72E7DB47FE9C}" sibTransId="{D34AE6C3-0D8D-4691-8C50-0628227A3159}"/>
    <dgm:cxn modelId="{A7C7C429-42F0-4FAC-B906-A34A34B3B025}" type="presOf" srcId="{70238FBA-9EE2-4073-801E-A19E71F253C5}" destId="{7BB5241C-4F1E-4C78-8DBB-F655F7B02314}" srcOrd="0" destOrd="1" presId="urn:microsoft.com/office/officeart/2005/8/layout/hList1"/>
    <dgm:cxn modelId="{71575B48-BEA3-45DD-B64D-8C5AEFCE853B}" type="presOf" srcId="{27B2422C-9207-4D50-A7D0-42B803DD3BE5}" destId="{627F8141-D690-40B7-AD37-5C229AA58E4E}" srcOrd="0" destOrd="4" presId="urn:microsoft.com/office/officeart/2005/8/layout/hList1"/>
    <dgm:cxn modelId="{5552FE53-844D-4101-A5A0-269A243732C6}" type="presOf" srcId="{A8C1DC32-8609-41A4-8021-069658944267}" destId="{AF6D6900-2A57-44C1-8C05-4758D35F4044}" srcOrd="0" destOrd="0" presId="urn:microsoft.com/office/officeart/2005/8/layout/hList1"/>
    <dgm:cxn modelId="{01B27CE8-D4AA-4827-9569-1022F8E4732C}" srcId="{A8C1DC32-8609-41A4-8021-069658944267}" destId="{7AED2C92-4489-4FBD-A8CE-74916583A88E}" srcOrd="6" destOrd="0" parTransId="{370F75B3-433A-434A-9660-7CBB3DEB887F}" sibTransId="{9D799C75-38DC-4C04-B63C-7D64D4CBB4CB}"/>
    <dgm:cxn modelId="{699BC29B-4D21-4CF4-8335-E757809738B0}" type="presOf" srcId="{8FFB6E09-A317-496F-896E-067F91F78CEE}" destId="{7BB5241C-4F1E-4C78-8DBB-F655F7B02314}" srcOrd="0" destOrd="0" presId="urn:microsoft.com/office/officeart/2005/8/layout/hList1"/>
    <dgm:cxn modelId="{0CA19920-0C01-4FF9-9E12-C6AC89462BE5}" srcId="{A8C1DC32-8609-41A4-8021-069658944267}" destId="{95D146DD-C835-4C71-8E7B-030BA622351C}" srcOrd="1" destOrd="0" parTransId="{4476034E-0ED7-4DCC-81E3-909FAEF1BE75}" sibTransId="{B7BF4CF1-0178-4FBA-A6A4-3E30D47A8938}"/>
    <dgm:cxn modelId="{3CAC4068-EF63-4A7A-9A31-C7ECFEFD2B6A}" srcId="{A8C1DC32-8609-41A4-8021-069658944267}" destId="{27B2422C-9207-4D50-A7D0-42B803DD3BE5}" srcOrd="4" destOrd="0" parTransId="{ACAE9009-1DAE-4E51-A9E8-5042EA899A8C}" sibTransId="{8861F5DA-9723-4B53-B9A5-37EC8D2B162B}"/>
    <dgm:cxn modelId="{22CD62FB-4CE2-4F0F-9FDB-0FF388E4405C}" srcId="{A8C1DC32-8609-41A4-8021-069658944267}" destId="{36311492-AAB2-452F-83B4-BA0EFF18FCEE}" srcOrd="2" destOrd="0" parTransId="{8AFAC635-EA22-4CEC-B3A8-1C480C8B5886}" sibTransId="{E03E9362-9915-46FA-9D33-4BBACDE67CE2}"/>
    <dgm:cxn modelId="{CE9CF970-EE71-4EC6-97AD-EEBC9CC617DD}" srcId="{030CA7A2-06F0-4BE7-AF5C-7EDA23A89836}" destId="{97B246BE-6941-42F8-A187-B196E6DA3D03}" srcOrd="3" destOrd="0" parTransId="{0781CF61-1E87-445D-975F-E6ADEB5794F0}" sibTransId="{90E662F5-E7D4-4712-B02E-D2367D8460B3}"/>
    <dgm:cxn modelId="{D0E256D3-2A98-4A3A-855D-0069BCB2E1F6}" type="presOf" srcId="{17F7FE92-62B5-46BC-B97A-F3E4E65B8979}" destId="{627F8141-D690-40B7-AD37-5C229AA58E4E}" srcOrd="0" destOrd="3" presId="urn:microsoft.com/office/officeart/2005/8/layout/hList1"/>
    <dgm:cxn modelId="{A1514619-AE8C-43BE-B453-31241325F54D}" type="presOf" srcId="{36311492-AAB2-452F-83B4-BA0EFF18FCEE}" destId="{627F8141-D690-40B7-AD37-5C229AA58E4E}" srcOrd="0" destOrd="2" presId="urn:microsoft.com/office/officeart/2005/8/layout/hList1"/>
    <dgm:cxn modelId="{873CA994-4890-4B2A-8B30-21E54C07EE82}" type="presOf" srcId="{9A792479-EA5D-410E-B8FF-F247E000F413}" destId="{9E02DB3B-78C0-4779-BE9A-3FF2EF4A9BB0}" srcOrd="0" destOrd="1" presId="urn:microsoft.com/office/officeart/2005/8/layout/hList1"/>
    <dgm:cxn modelId="{660CB64E-363B-4230-9276-4EB05F234C56}" type="presOf" srcId="{7AED2C92-4489-4FBD-A8CE-74916583A88E}" destId="{627F8141-D690-40B7-AD37-5C229AA58E4E}" srcOrd="0" destOrd="6" presId="urn:microsoft.com/office/officeart/2005/8/layout/hList1"/>
    <dgm:cxn modelId="{DD9C06B2-448E-4EE1-A0A6-6A57132DAD73}" type="presOf" srcId="{8C80C0AA-163D-46BE-A0EF-6111DF891C0F}" destId="{F2190CFC-6CF4-40F8-BBC7-CF40795BF066}" srcOrd="0" destOrd="0" presId="urn:microsoft.com/office/officeart/2005/8/layout/hList1"/>
    <dgm:cxn modelId="{A438CAB8-073E-46C6-95BE-715599F9C7B5}" type="presOf" srcId="{030CA7A2-06F0-4BE7-AF5C-7EDA23A89836}" destId="{3AF370A7-F331-4540-B416-2333D20320A2}" srcOrd="0" destOrd="0" presId="urn:microsoft.com/office/officeart/2005/8/layout/hList1"/>
    <dgm:cxn modelId="{7F976C6A-8ED1-4070-94E3-D8CC124E5901}" type="presParOf" srcId="{2D8A1870-9ABC-4319-A069-DFE50795CF77}" destId="{0918B26D-FA62-40AD-A3C4-23641A753339}" srcOrd="0" destOrd="0" presId="urn:microsoft.com/office/officeart/2005/8/layout/hList1"/>
    <dgm:cxn modelId="{42BBB684-2B4C-4AC1-B40C-4A089C1C653D}" type="presParOf" srcId="{0918B26D-FA62-40AD-A3C4-23641A753339}" destId="{AF6D6900-2A57-44C1-8C05-4758D35F4044}" srcOrd="0" destOrd="0" presId="urn:microsoft.com/office/officeart/2005/8/layout/hList1"/>
    <dgm:cxn modelId="{91FD8EC7-1BBF-487E-A3F7-B79E3E5F6768}" type="presParOf" srcId="{0918B26D-FA62-40AD-A3C4-23641A753339}" destId="{627F8141-D690-40B7-AD37-5C229AA58E4E}" srcOrd="1" destOrd="0" presId="urn:microsoft.com/office/officeart/2005/8/layout/hList1"/>
    <dgm:cxn modelId="{197A7192-F758-4FAC-A6FA-390451324A69}" type="presParOf" srcId="{2D8A1870-9ABC-4319-A069-DFE50795CF77}" destId="{1E2B56FF-62EC-43C9-A7C0-78B2157D9837}" srcOrd="1" destOrd="0" presId="urn:microsoft.com/office/officeart/2005/8/layout/hList1"/>
    <dgm:cxn modelId="{F8245046-5067-4F15-BD88-A00C207965F8}" type="presParOf" srcId="{2D8A1870-9ABC-4319-A069-DFE50795CF77}" destId="{E3D7D570-EB34-46E2-9A79-9821A54CED9B}" srcOrd="2" destOrd="0" presId="urn:microsoft.com/office/officeart/2005/8/layout/hList1"/>
    <dgm:cxn modelId="{01448C0E-221F-46B2-8BE8-9AD12934151A}" type="presParOf" srcId="{E3D7D570-EB34-46E2-9A79-9821A54CED9B}" destId="{3AF370A7-F331-4540-B416-2333D20320A2}" srcOrd="0" destOrd="0" presId="urn:microsoft.com/office/officeart/2005/8/layout/hList1"/>
    <dgm:cxn modelId="{A7FC37AE-C44D-49E9-A734-71995AF4D46C}" type="presParOf" srcId="{E3D7D570-EB34-46E2-9A79-9821A54CED9B}" destId="{7BB5241C-4F1E-4C78-8DBB-F655F7B02314}" srcOrd="1" destOrd="0" presId="urn:microsoft.com/office/officeart/2005/8/layout/hList1"/>
    <dgm:cxn modelId="{5288CB1C-C8DC-4767-8083-CB556A2C19C4}" type="presParOf" srcId="{2D8A1870-9ABC-4319-A069-DFE50795CF77}" destId="{981EBFB9-6733-4A3B-8742-AAC5AC274623}" srcOrd="3" destOrd="0" presId="urn:microsoft.com/office/officeart/2005/8/layout/hList1"/>
    <dgm:cxn modelId="{B49FD4CD-8CAB-401D-AB9C-76192C856129}" type="presParOf" srcId="{2D8A1870-9ABC-4319-A069-DFE50795CF77}" destId="{4B89C37B-80D7-4719-905B-5C459242FC63}" srcOrd="4" destOrd="0" presId="urn:microsoft.com/office/officeart/2005/8/layout/hList1"/>
    <dgm:cxn modelId="{027BDB6F-41A0-41A6-ACD2-A44FE236C838}" type="presParOf" srcId="{4B89C37B-80D7-4719-905B-5C459242FC63}" destId="{F2190CFC-6CF4-40F8-BBC7-CF40795BF066}" srcOrd="0" destOrd="0" presId="urn:microsoft.com/office/officeart/2005/8/layout/hList1"/>
    <dgm:cxn modelId="{81EC1560-FE70-4241-8255-FBFCCA12FA8B}" type="presParOf" srcId="{4B89C37B-80D7-4719-905B-5C459242FC63}" destId="{9E02DB3B-78C0-4779-BE9A-3FF2EF4A9BB0}" srcOrd="1" destOrd="0" presId="urn:microsoft.com/office/officeart/2005/8/layout/hList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621C34A-0D0D-4CB5-A8A0-CCBB0DD7D87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FB65F0-4572-427C-A2BA-65FE02DBC892}">
      <dgm:prSet phldrT="[Text]"/>
      <dgm:spPr/>
      <dgm:t>
        <a:bodyPr/>
        <a:lstStyle/>
        <a:p>
          <a:r>
            <a:rPr lang="it-IT" dirty="0" smtClean="0"/>
            <a:t>14 Projekte</a:t>
          </a:r>
          <a:endParaRPr lang="en-US" dirty="0"/>
        </a:p>
      </dgm:t>
    </dgm:pt>
    <dgm:pt modelId="{C520497D-4239-4025-BBF3-9B4B82293F71}" type="parTrans" cxnId="{B2BC7777-3F6B-417A-810F-D28DF6722274}">
      <dgm:prSet/>
      <dgm:spPr/>
      <dgm:t>
        <a:bodyPr/>
        <a:lstStyle/>
        <a:p>
          <a:endParaRPr lang="en-US"/>
        </a:p>
      </dgm:t>
    </dgm:pt>
    <dgm:pt modelId="{75855B29-06A9-4DE2-8B84-EAD9E047F951}" type="sibTrans" cxnId="{B2BC7777-3F6B-417A-810F-D28DF6722274}">
      <dgm:prSet/>
      <dgm:spPr/>
      <dgm:t>
        <a:bodyPr/>
        <a:lstStyle/>
        <a:p>
          <a:endParaRPr lang="en-US"/>
        </a:p>
      </dgm:t>
    </dgm:pt>
    <dgm:pt modelId="{1EF29B4A-58A6-422F-A1F8-29C99215B309}">
      <dgm:prSet phldrT="[Text]"/>
      <dgm:spPr/>
      <dgm:t>
        <a:bodyPr/>
        <a:lstStyle/>
        <a:p>
          <a:r>
            <a:rPr lang="en-US" dirty="0" smtClean="0"/>
            <a:t>8 </a:t>
          </a:r>
          <a:r>
            <a:rPr lang="en-US" dirty="0" err="1" smtClean="0"/>
            <a:t>Projekte</a:t>
          </a:r>
          <a:r>
            <a:rPr lang="en-US" dirty="0" smtClean="0"/>
            <a:t>  </a:t>
          </a:r>
          <a:r>
            <a:rPr lang="en-US" dirty="0" err="1" smtClean="0"/>
            <a:t>Zhvillimi</a:t>
          </a:r>
          <a:r>
            <a:rPr lang="en-US" dirty="0" smtClean="0"/>
            <a:t> </a:t>
          </a:r>
          <a:r>
            <a:rPr lang="en-US" dirty="0" err="1" smtClean="0"/>
            <a:t>Ekonomik</a:t>
          </a:r>
          <a:endParaRPr lang="en-US" dirty="0"/>
        </a:p>
      </dgm:t>
    </dgm:pt>
    <dgm:pt modelId="{533A7ABE-1259-4C47-82D9-99D4C50BC833}" type="parTrans" cxnId="{B29572A3-6E3D-4458-B218-C0FE4C26BBA4}">
      <dgm:prSet/>
      <dgm:spPr/>
      <dgm:t>
        <a:bodyPr/>
        <a:lstStyle/>
        <a:p>
          <a:endParaRPr lang="en-US"/>
        </a:p>
      </dgm:t>
    </dgm:pt>
    <dgm:pt modelId="{29BD4EC0-5D4D-4934-9C49-AF6352D3E345}" type="sibTrans" cxnId="{B29572A3-6E3D-4458-B218-C0FE4C26BBA4}">
      <dgm:prSet/>
      <dgm:spPr/>
      <dgm:t>
        <a:bodyPr/>
        <a:lstStyle/>
        <a:p>
          <a:endParaRPr lang="en-US"/>
        </a:p>
      </dgm:t>
    </dgm:pt>
    <dgm:pt modelId="{6B75CEFF-4502-46C2-BA3C-01591D676C8B}">
      <dgm:prSet phldrT="[Text]"/>
      <dgm:spPr/>
      <dgm:t>
        <a:bodyPr/>
        <a:lstStyle/>
        <a:p>
          <a:r>
            <a:rPr lang="en-US" dirty="0" smtClean="0"/>
            <a:t>6 </a:t>
          </a:r>
          <a:r>
            <a:rPr lang="en-US" dirty="0" err="1" smtClean="0"/>
            <a:t>Projekte</a:t>
          </a:r>
          <a:r>
            <a:rPr lang="en-US" dirty="0" smtClean="0"/>
            <a:t> </a:t>
          </a:r>
          <a:r>
            <a:rPr lang="en-US" dirty="0" err="1" smtClean="0"/>
            <a:t>për</a:t>
          </a:r>
          <a:r>
            <a:rPr lang="en-US" dirty="0" smtClean="0"/>
            <a:t> </a:t>
          </a:r>
          <a:r>
            <a:rPr lang="en-US" dirty="0" err="1" smtClean="0"/>
            <a:t>përmirësimin</a:t>
          </a:r>
          <a:r>
            <a:rPr lang="en-US" dirty="0" smtClean="0"/>
            <a:t> e </a:t>
          </a:r>
          <a:r>
            <a:rPr lang="en-US" dirty="0" err="1" smtClean="0"/>
            <a:t>shërbimeve</a:t>
          </a:r>
          <a:r>
            <a:rPr lang="en-US" dirty="0" smtClean="0"/>
            <a:t> </a:t>
          </a:r>
          <a:r>
            <a:rPr lang="en-US" dirty="0" err="1" smtClean="0"/>
            <a:t>publike</a:t>
          </a:r>
          <a:endParaRPr lang="en-US" dirty="0"/>
        </a:p>
      </dgm:t>
    </dgm:pt>
    <dgm:pt modelId="{083BFDDF-2BF5-45D8-9FE4-C00A64780D14}" type="parTrans" cxnId="{36D35E41-99A9-48CD-8609-D714EAFF5355}">
      <dgm:prSet/>
      <dgm:spPr/>
      <dgm:t>
        <a:bodyPr/>
        <a:lstStyle/>
        <a:p>
          <a:endParaRPr lang="en-US"/>
        </a:p>
      </dgm:t>
    </dgm:pt>
    <dgm:pt modelId="{E3090BF0-A97C-48AC-9F38-0B169532D89E}" type="sibTrans" cxnId="{36D35E41-99A9-48CD-8609-D714EAFF5355}">
      <dgm:prSet/>
      <dgm:spPr/>
      <dgm:t>
        <a:bodyPr/>
        <a:lstStyle/>
        <a:p>
          <a:endParaRPr lang="en-US"/>
        </a:p>
      </dgm:t>
    </dgm:pt>
    <dgm:pt modelId="{BB0A2D25-4F08-4D7A-BD58-4CF0724F1CF9}">
      <dgm:prSet phldrT="[Text]"/>
      <dgm:spPr/>
      <dgm:t>
        <a:bodyPr/>
        <a:lstStyle/>
        <a:p>
          <a:r>
            <a:rPr lang="en-US" dirty="0" err="1" smtClean="0"/>
            <a:t>Projekte</a:t>
          </a:r>
          <a:r>
            <a:rPr lang="en-US" dirty="0" smtClean="0"/>
            <a:t> </a:t>
          </a:r>
          <a:r>
            <a:rPr lang="en-US" dirty="0" err="1" smtClean="0"/>
            <a:t>që</a:t>
          </a:r>
          <a:r>
            <a:rPr lang="en-US" dirty="0" smtClean="0"/>
            <a:t> </a:t>
          </a:r>
          <a:r>
            <a:rPr lang="en-US" dirty="0" err="1" smtClean="0"/>
            <a:t>forcojnë</a:t>
          </a:r>
          <a:r>
            <a:rPr lang="en-US" dirty="0" smtClean="0"/>
            <a:t> </a:t>
          </a:r>
          <a:r>
            <a:rPr lang="en-US" dirty="0" err="1" smtClean="0"/>
            <a:t>identitetin</a:t>
          </a:r>
          <a:r>
            <a:rPr lang="en-US" dirty="0" smtClean="0"/>
            <a:t> e ZF</a:t>
          </a:r>
          <a:endParaRPr lang="it-IT" dirty="0" smtClean="0"/>
        </a:p>
      </dgm:t>
    </dgm:pt>
    <dgm:pt modelId="{CFB5ED0E-C4BE-4BDA-9B76-EA0CEE0AF70F}" type="parTrans" cxnId="{66A92EA4-D77E-4073-BD3F-C3E44C10C549}">
      <dgm:prSet/>
      <dgm:spPr/>
      <dgm:t>
        <a:bodyPr/>
        <a:lstStyle/>
        <a:p>
          <a:endParaRPr lang="en-US"/>
        </a:p>
      </dgm:t>
    </dgm:pt>
    <dgm:pt modelId="{4224526F-32F7-4618-9D38-8C63CC899CE8}" type="sibTrans" cxnId="{66A92EA4-D77E-4073-BD3F-C3E44C10C549}">
      <dgm:prSet/>
      <dgm:spPr/>
      <dgm:t>
        <a:bodyPr/>
        <a:lstStyle/>
        <a:p>
          <a:endParaRPr lang="en-US"/>
        </a:p>
      </dgm:t>
    </dgm:pt>
    <dgm:pt modelId="{9C9DB74A-78AB-40FE-AD39-5665ED2E1AED}">
      <dgm:prSet phldrT="[Text]"/>
      <dgm:spPr/>
      <dgm:t>
        <a:bodyPr/>
        <a:lstStyle/>
        <a:p>
          <a:r>
            <a:rPr lang="it-IT" dirty="0" smtClean="0"/>
            <a:t>Perfshirje dhe Partneritete Publike e private</a:t>
          </a:r>
        </a:p>
      </dgm:t>
    </dgm:pt>
    <dgm:pt modelId="{DFC0CFE4-DE16-4C6F-9176-67ABCD67A615}" type="sibTrans" cxnId="{5C75786E-FF31-4BEC-B6B7-295D1A7C141A}">
      <dgm:prSet/>
      <dgm:spPr/>
      <dgm:t>
        <a:bodyPr/>
        <a:lstStyle/>
        <a:p>
          <a:endParaRPr lang="en-US"/>
        </a:p>
      </dgm:t>
    </dgm:pt>
    <dgm:pt modelId="{E81B5282-4D52-4757-85D0-6D081B874267}" type="parTrans" cxnId="{5C75786E-FF31-4BEC-B6B7-295D1A7C141A}">
      <dgm:prSet/>
      <dgm:spPr/>
      <dgm:t>
        <a:bodyPr/>
        <a:lstStyle/>
        <a:p>
          <a:endParaRPr lang="en-US"/>
        </a:p>
      </dgm:t>
    </dgm:pt>
    <dgm:pt modelId="{89EC3C95-2371-4283-86E7-8DF3A3AF9D23}">
      <dgm:prSet phldrT="[Text]"/>
      <dgm:spPr/>
      <dgm:t>
        <a:bodyPr/>
        <a:lstStyle/>
        <a:p>
          <a:r>
            <a:rPr lang="it-IT" dirty="0" smtClean="0"/>
            <a:t>Financime publike, private, donatorë</a:t>
          </a:r>
        </a:p>
      </dgm:t>
    </dgm:pt>
    <dgm:pt modelId="{3981EBE1-88DB-41AE-87F1-7FF84BE799A7}" type="parTrans" cxnId="{34085C0D-7A88-47C6-A539-6226D9BA3D8F}">
      <dgm:prSet/>
      <dgm:spPr/>
      <dgm:t>
        <a:bodyPr/>
        <a:lstStyle/>
        <a:p>
          <a:endParaRPr lang="en-US"/>
        </a:p>
      </dgm:t>
    </dgm:pt>
    <dgm:pt modelId="{8136F8D9-42DF-4347-BA1E-5CB1A9BDFABF}" type="sibTrans" cxnId="{34085C0D-7A88-47C6-A539-6226D9BA3D8F}">
      <dgm:prSet/>
      <dgm:spPr/>
      <dgm:t>
        <a:bodyPr/>
        <a:lstStyle/>
        <a:p>
          <a:endParaRPr lang="en-US"/>
        </a:p>
      </dgm:t>
    </dgm:pt>
    <dgm:pt modelId="{00D81AB5-4438-42A9-9D72-C508EE755EAC}" type="pres">
      <dgm:prSet presAssocID="{A621C34A-0D0D-4CB5-A8A0-CCBB0DD7D87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12F4517A-FF36-486F-BAEE-55F4033A650E}" type="pres">
      <dgm:prSet presAssocID="{D7FB65F0-4572-427C-A2BA-65FE02DBC892}" presName="centerShape" presStyleLbl="node0" presStyleIdx="0" presStyleCnt="1"/>
      <dgm:spPr/>
      <dgm:t>
        <a:bodyPr/>
        <a:lstStyle/>
        <a:p>
          <a:endParaRPr lang="sr-Latn-CS"/>
        </a:p>
      </dgm:t>
    </dgm:pt>
    <dgm:pt modelId="{86805E47-B538-492F-84AF-70874556CED5}" type="pres">
      <dgm:prSet presAssocID="{533A7ABE-1259-4C47-82D9-99D4C50BC833}" presName="parTrans" presStyleLbl="bgSibTrans2D1" presStyleIdx="0" presStyleCnt="5"/>
      <dgm:spPr/>
      <dgm:t>
        <a:bodyPr/>
        <a:lstStyle/>
        <a:p>
          <a:endParaRPr lang="sr-Latn-CS"/>
        </a:p>
      </dgm:t>
    </dgm:pt>
    <dgm:pt modelId="{35415654-B596-49CF-A230-85A49AB74D9D}" type="pres">
      <dgm:prSet presAssocID="{1EF29B4A-58A6-422F-A1F8-29C99215B30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93A4E-4409-4ACF-A40F-EC0F4A09B6BD}" type="pres">
      <dgm:prSet presAssocID="{083BFDDF-2BF5-45D8-9FE4-C00A64780D14}" presName="parTrans" presStyleLbl="bgSibTrans2D1" presStyleIdx="1" presStyleCnt="5"/>
      <dgm:spPr/>
      <dgm:t>
        <a:bodyPr/>
        <a:lstStyle/>
        <a:p>
          <a:endParaRPr lang="sr-Latn-CS"/>
        </a:p>
      </dgm:t>
    </dgm:pt>
    <dgm:pt modelId="{F9520C79-055D-4C42-8AD2-8FF2CED4BEBA}" type="pres">
      <dgm:prSet presAssocID="{6B75CEFF-4502-46C2-BA3C-01591D676C8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2D0667-5B96-46D5-A86C-E1B5957BA1E8}" type="pres">
      <dgm:prSet presAssocID="{CFB5ED0E-C4BE-4BDA-9B76-EA0CEE0AF70F}" presName="parTrans" presStyleLbl="bgSibTrans2D1" presStyleIdx="2" presStyleCnt="5"/>
      <dgm:spPr/>
      <dgm:t>
        <a:bodyPr/>
        <a:lstStyle/>
        <a:p>
          <a:endParaRPr lang="sr-Latn-CS"/>
        </a:p>
      </dgm:t>
    </dgm:pt>
    <dgm:pt modelId="{3E80746D-0883-4ABC-A46B-5FF9A446AD99}" type="pres">
      <dgm:prSet presAssocID="{BB0A2D25-4F08-4D7A-BD58-4CF0724F1CF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E214AE-6FCD-4621-90AE-05B7A1473C06}" type="pres">
      <dgm:prSet presAssocID="{E81B5282-4D52-4757-85D0-6D081B874267}" presName="parTrans" presStyleLbl="bgSibTrans2D1" presStyleIdx="3" presStyleCnt="5"/>
      <dgm:spPr/>
      <dgm:t>
        <a:bodyPr/>
        <a:lstStyle/>
        <a:p>
          <a:endParaRPr lang="sr-Latn-CS"/>
        </a:p>
      </dgm:t>
    </dgm:pt>
    <dgm:pt modelId="{4D6420A0-2706-40B9-ACC1-78E992723B0A}" type="pres">
      <dgm:prSet presAssocID="{9C9DB74A-78AB-40FE-AD39-5665ED2E1AED}" presName="node" presStyleLbl="node1" presStyleIdx="3" presStyleCnt="5" custRadScaleRad="96845" custRadScaleInc="-1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ADFA0-56A3-4CD4-96EA-458222AD6B36}" type="pres">
      <dgm:prSet presAssocID="{3981EBE1-88DB-41AE-87F1-7FF84BE799A7}" presName="parTrans" presStyleLbl="bgSibTrans2D1" presStyleIdx="4" presStyleCnt="5"/>
      <dgm:spPr/>
      <dgm:t>
        <a:bodyPr/>
        <a:lstStyle/>
        <a:p>
          <a:endParaRPr lang="sr-Latn-CS"/>
        </a:p>
      </dgm:t>
    </dgm:pt>
    <dgm:pt modelId="{2D320224-D539-48A2-A066-5A975BACB5A1}" type="pres">
      <dgm:prSet presAssocID="{89EC3C95-2371-4283-86E7-8DF3A3AF9D2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6FA08032-E12F-4D03-B1F8-FC083F14B79C}" type="presOf" srcId="{9C9DB74A-78AB-40FE-AD39-5665ED2E1AED}" destId="{4D6420A0-2706-40B9-ACC1-78E992723B0A}" srcOrd="0" destOrd="0" presId="urn:microsoft.com/office/officeart/2005/8/layout/radial4"/>
    <dgm:cxn modelId="{DE0C5B51-F2DC-4C35-A22E-CDB43AD0F5D1}" type="presOf" srcId="{6B75CEFF-4502-46C2-BA3C-01591D676C8B}" destId="{F9520C79-055D-4C42-8AD2-8FF2CED4BEBA}" srcOrd="0" destOrd="0" presId="urn:microsoft.com/office/officeart/2005/8/layout/radial4"/>
    <dgm:cxn modelId="{66A92EA4-D77E-4073-BD3F-C3E44C10C549}" srcId="{D7FB65F0-4572-427C-A2BA-65FE02DBC892}" destId="{BB0A2D25-4F08-4D7A-BD58-4CF0724F1CF9}" srcOrd="2" destOrd="0" parTransId="{CFB5ED0E-C4BE-4BDA-9B76-EA0CEE0AF70F}" sibTransId="{4224526F-32F7-4618-9D38-8C63CC899CE8}"/>
    <dgm:cxn modelId="{5C75786E-FF31-4BEC-B6B7-295D1A7C141A}" srcId="{D7FB65F0-4572-427C-A2BA-65FE02DBC892}" destId="{9C9DB74A-78AB-40FE-AD39-5665ED2E1AED}" srcOrd="3" destOrd="0" parTransId="{E81B5282-4D52-4757-85D0-6D081B874267}" sibTransId="{DFC0CFE4-DE16-4C6F-9176-67ABCD67A615}"/>
    <dgm:cxn modelId="{36D35E41-99A9-48CD-8609-D714EAFF5355}" srcId="{D7FB65F0-4572-427C-A2BA-65FE02DBC892}" destId="{6B75CEFF-4502-46C2-BA3C-01591D676C8B}" srcOrd="1" destOrd="0" parTransId="{083BFDDF-2BF5-45D8-9FE4-C00A64780D14}" sibTransId="{E3090BF0-A97C-48AC-9F38-0B169532D89E}"/>
    <dgm:cxn modelId="{4A0FDBDD-8979-498B-B03A-46FA3F9B7E44}" type="presOf" srcId="{BB0A2D25-4F08-4D7A-BD58-4CF0724F1CF9}" destId="{3E80746D-0883-4ABC-A46B-5FF9A446AD99}" srcOrd="0" destOrd="0" presId="urn:microsoft.com/office/officeart/2005/8/layout/radial4"/>
    <dgm:cxn modelId="{BEBA89AB-5B69-4B82-AAB2-91C85E988368}" type="presOf" srcId="{1EF29B4A-58A6-422F-A1F8-29C99215B309}" destId="{35415654-B596-49CF-A230-85A49AB74D9D}" srcOrd="0" destOrd="0" presId="urn:microsoft.com/office/officeart/2005/8/layout/radial4"/>
    <dgm:cxn modelId="{CC4E4171-8C91-4866-9241-B63D01C339F9}" type="presOf" srcId="{083BFDDF-2BF5-45D8-9FE4-C00A64780D14}" destId="{22193A4E-4409-4ACF-A40F-EC0F4A09B6BD}" srcOrd="0" destOrd="0" presId="urn:microsoft.com/office/officeart/2005/8/layout/radial4"/>
    <dgm:cxn modelId="{0035AE75-D351-4E57-AF60-89B80716E91C}" type="presOf" srcId="{E81B5282-4D52-4757-85D0-6D081B874267}" destId="{EFE214AE-6FCD-4621-90AE-05B7A1473C06}" srcOrd="0" destOrd="0" presId="urn:microsoft.com/office/officeart/2005/8/layout/radial4"/>
    <dgm:cxn modelId="{34085C0D-7A88-47C6-A539-6226D9BA3D8F}" srcId="{D7FB65F0-4572-427C-A2BA-65FE02DBC892}" destId="{89EC3C95-2371-4283-86E7-8DF3A3AF9D23}" srcOrd="4" destOrd="0" parTransId="{3981EBE1-88DB-41AE-87F1-7FF84BE799A7}" sibTransId="{8136F8D9-42DF-4347-BA1E-5CB1A9BDFABF}"/>
    <dgm:cxn modelId="{4A779EF2-F739-43D0-BAEF-5525B1EEB58A}" type="presOf" srcId="{CFB5ED0E-C4BE-4BDA-9B76-EA0CEE0AF70F}" destId="{AA2D0667-5B96-46D5-A86C-E1B5957BA1E8}" srcOrd="0" destOrd="0" presId="urn:microsoft.com/office/officeart/2005/8/layout/radial4"/>
    <dgm:cxn modelId="{B29572A3-6E3D-4458-B218-C0FE4C26BBA4}" srcId="{D7FB65F0-4572-427C-A2BA-65FE02DBC892}" destId="{1EF29B4A-58A6-422F-A1F8-29C99215B309}" srcOrd="0" destOrd="0" parTransId="{533A7ABE-1259-4C47-82D9-99D4C50BC833}" sibTransId="{29BD4EC0-5D4D-4934-9C49-AF6352D3E345}"/>
    <dgm:cxn modelId="{3E05F7A6-AD5E-46D1-9300-F5D3488F538D}" type="presOf" srcId="{3981EBE1-88DB-41AE-87F1-7FF84BE799A7}" destId="{9EFADFA0-56A3-4CD4-96EA-458222AD6B36}" srcOrd="0" destOrd="0" presId="urn:microsoft.com/office/officeart/2005/8/layout/radial4"/>
    <dgm:cxn modelId="{F3269F12-E034-4E7A-841A-B280A6D1026C}" type="presOf" srcId="{89EC3C95-2371-4283-86E7-8DF3A3AF9D23}" destId="{2D320224-D539-48A2-A066-5A975BACB5A1}" srcOrd="0" destOrd="0" presId="urn:microsoft.com/office/officeart/2005/8/layout/radial4"/>
    <dgm:cxn modelId="{EB64336E-8880-45D1-97DB-D0F23BB0313D}" type="presOf" srcId="{D7FB65F0-4572-427C-A2BA-65FE02DBC892}" destId="{12F4517A-FF36-486F-BAEE-55F4033A650E}" srcOrd="0" destOrd="0" presId="urn:microsoft.com/office/officeart/2005/8/layout/radial4"/>
    <dgm:cxn modelId="{41122AB1-09DF-431E-B510-B8397B7E21BF}" type="presOf" srcId="{A621C34A-0D0D-4CB5-A8A0-CCBB0DD7D870}" destId="{00D81AB5-4438-42A9-9D72-C508EE755EAC}" srcOrd="0" destOrd="0" presId="urn:microsoft.com/office/officeart/2005/8/layout/radial4"/>
    <dgm:cxn modelId="{B2BC7777-3F6B-417A-810F-D28DF6722274}" srcId="{A621C34A-0D0D-4CB5-A8A0-CCBB0DD7D870}" destId="{D7FB65F0-4572-427C-A2BA-65FE02DBC892}" srcOrd="0" destOrd="0" parTransId="{C520497D-4239-4025-BBF3-9B4B82293F71}" sibTransId="{75855B29-06A9-4DE2-8B84-EAD9E047F951}"/>
    <dgm:cxn modelId="{8D381EA4-1309-4D25-8D9C-FACBC5CB88AA}" type="presOf" srcId="{533A7ABE-1259-4C47-82D9-99D4C50BC833}" destId="{86805E47-B538-492F-84AF-70874556CED5}" srcOrd="0" destOrd="0" presId="urn:microsoft.com/office/officeart/2005/8/layout/radial4"/>
    <dgm:cxn modelId="{A83939F8-1F24-441B-BF36-75D281DB6BB3}" type="presParOf" srcId="{00D81AB5-4438-42A9-9D72-C508EE755EAC}" destId="{12F4517A-FF36-486F-BAEE-55F4033A650E}" srcOrd="0" destOrd="0" presId="urn:microsoft.com/office/officeart/2005/8/layout/radial4"/>
    <dgm:cxn modelId="{8183A3D2-E5CA-4A1D-848E-949C30931681}" type="presParOf" srcId="{00D81AB5-4438-42A9-9D72-C508EE755EAC}" destId="{86805E47-B538-492F-84AF-70874556CED5}" srcOrd="1" destOrd="0" presId="urn:microsoft.com/office/officeart/2005/8/layout/radial4"/>
    <dgm:cxn modelId="{C3D5B09F-5C4E-4985-86F8-460EF4ACE59A}" type="presParOf" srcId="{00D81AB5-4438-42A9-9D72-C508EE755EAC}" destId="{35415654-B596-49CF-A230-85A49AB74D9D}" srcOrd="2" destOrd="0" presId="urn:microsoft.com/office/officeart/2005/8/layout/radial4"/>
    <dgm:cxn modelId="{2055766C-7598-4C1E-8EF8-2044F5929366}" type="presParOf" srcId="{00D81AB5-4438-42A9-9D72-C508EE755EAC}" destId="{22193A4E-4409-4ACF-A40F-EC0F4A09B6BD}" srcOrd="3" destOrd="0" presId="urn:microsoft.com/office/officeart/2005/8/layout/radial4"/>
    <dgm:cxn modelId="{ADACB288-DCF4-41E3-887D-14633CECAC8B}" type="presParOf" srcId="{00D81AB5-4438-42A9-9D72-C508EE755EAC}" destId="{F9520C79-055D-4C42-8AD2-8FF2CED4BEBA}" srcOrd="4" destOrd="0" presId="urn:microsoft.com/office/officeart/2005/8/layout/radial4"/>
    <dgm:cxn modelId="{BC0F353B-7D75-493D-BF27-8C2365C7E552}" type="presParOf" srcId="{00D81AB5-4438-42A9-9D72-C508EE755EAC}" destId="{AA2D0667-5B96-46D5-A86C-E1B5957BA1E8}" srcOrd="5" destOrd="0" presId="urn:microsoft.com/office/officeart/2005/8/layout/radial4"/>
    <dgm:cxn modelId="{1E6B71DC-64CF-4961-B227-AEF70404AE75}" type="presParOf" srcId="{00D81AB5-4438-42A9-9D72-C508EE755EAC}" destId="{3E80746D-0883-4ABC-A46B-5FF9A446AD99}" srcOrd="6" destOrd="0" presId="urn:microsoft.com/office/officeart/2005/8/layout/radial4"/>
    <dgm:cxn modelId="{B79F4C24-DF8A-42F2-8A69-8B7226F5FBDB}" type="presParOf" srcId="{00D81AB5-4438-42A9-9D72-C508EE755EAC}" destId="{EFE214AE-6FCD-4621-90AE-05B7A1473C06}" srcOrd="7" destOrd="0" presId="urn:microsoft.com/office/officeart/2005/8/layout/radial4"/>
    <dgm:cxn modelId="{0E2D98EA-64D4-4E94-B10F-088E604CA039}" type="presParOf" srcId="{00D81AB5-4438-42A9-9D72-C508EE755EAC}" destId="{4D6420A0-2706-40B9-ACC1-78E992723B0A}" srcOrd="8" destOrd="0" presId="urn:microsoft.com/office/officeart/2005/8/layout/radial4"/>
    <dgm:cxn modelId="{4C459AFF-DE6E-44E5-8EEB-BD6B520004A5}" type="presParOf" srcId="{00D81AB5-4438-42A9-9D72-C508EE755EAC}" destId="{9EFADFA0-56A3-4CD4-96EA-458222AD6B36}" srcOrd="9" destOrd="0" presId="urn:microsoft.com/office/officeart/2005/8/layout/radial4"/>
    <dgm:cxn modelId="{9B0A8708-664B-41C9-9A90-778F0F11A322}" type="presParOf" srcId="{00D81AB5-4438-42A9-9D72-C508EE755EAC}" destId="{2D320224-D539-48A2-A066-5A975BACB5A1}" srcOrd="10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F4517A-FF36-486F-BAEE-55F4033A650E}">
      <dsp:nvSpPr>
        <dsp:cNvPr id="0" name=""/>
        <dsp:cNvSpPr/>
      </dsp:nvSpPr>
      <dsp:spPr>
        <a:xfrm>
          <a:off x="3071071" y="2818315"/>
          <a:ext cx="2087457" cy="20874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 smtClean="0"/>
            <a:t>FAP</a:t>
          </a:r>
          <a:endParaRPr lang="en-US" sz="6500" kern="1200" dirty="0"/>
        </a:p>
      </dsp:txBody>
      <dsp:txXfrm>
        <a:off x="3071071" y="2818315"/>
        <a:ext cx="2087457" cy="2087457"/>
      </dsp:txXfrm>
    </dsp:sp>
    <dsp:sp modelId="{86805E47-B538-492F-84AF-70874556CED5}">
      <dsp:nvSpPr>
        <dsp:cNvPr id="0" name=""/>
        <dsp:cNvSpPr/>
      </dsp:nvSpPr>
      <dsp:spPr>
        <a:xfrm rot="10800000">
          <a:off x="1047179" y="3564581"/>
          <a:ext cx="1912577" cy="594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15654-B596-49CF-A230-85A49AB74D9D}">
      <dsp:nvSpPr>
        <dsp:cNvPr id="0" name=""/>
        <dsp:cNvSpPr/>
      </dsp:nvSpPr>
      <dsp:spPr>
        <a:xfrm>
          <a:off x="55637" y="3068810"/>
          <a:ext cx="1983084" cy="1586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8 muaj proces</a:t>
          </a:r>
          <a:endParaRPr lang="en-US" sz="2100" kern="1200" dirty="0"/>
        </a:p>
      </dsp:txBody>
      <dsp:txXfrm>
        <a:off x="55637" y="3068810"/>
        <a:ext cx="1983084" cy="1586467"/>
      </dsp:txXfrm>
    </dsp:sp>
    <dsp:sp modelId="{22193A4E-4409-4ACF-A40F-EC0F4A09B6BD}">
      <dsp:nvSpPr>
        <dsp:cNvPr id="0" name=""/>
        <dsp:cNvSpPr/>
      </dsp:nvSpPr>
      <dsp:spPr>
        <a:xfrm rot="13500000">
          <a:off x="1665574" y="2071644"/>
          <a:ext cx="1912577" cy="594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20C79-055D-4C42-8AD2-8FF2CED4BEBA}">
      <dsp:nvSpPr>
        <dsp:cNvPr id="0" name=""/>
        <dsp:cNvSpPr/>
      </dsp:nvSpPr>
      <dsp:spPr>
        <a:xfrm>
          <a:off x="954122" y="899675"/>
          <a:ext cx="1983084" cy="1586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Rreth 20 takime</a:t>
          </a:r>
          <a:endParaRPr lang="en-US" sz="2100" kern="1200" dirty="0"/>
        </a:p>
      </dsp:txBody>
      <dsp:txXfrm>
        <a:off x="954122" y="899675"/>
        <a:ext cx="1983084" cy="1586467"/>
      </dsp:txXfrm>
    </dsp:sp>
    <dsp:sp modelId="{AA2D0667-5B96-46D5-A86C-E1B5957BA1E8}">
      <dsp:nvSpPr>
        <dsp:cNvPr id="0" name=""/>
        <dsp:cNvSpPr/>
      </dsp:nvSpPr>
      <dsp:spPr>
        <a:xfrm rot="16200000">
          <a:off x="3158511" y="1453250"/>
          <a:ext cx="1912577" cy="594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80746D-0883-4ABC-A46B-5FF9A446AD99}">
      <dsp:nvSpPr>
        <dsp:cNvPr id="0" name=""/>
        <dsp:cNvSpPr/>
      </dsp:nvSpPr>
      <dsp:spPr>
        <a:xfrm>
          <a:off x="3123257" y="1190"/>
          <a:ext cx="1983084" cy="1586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3 Forume me 50 pjesëmarrës</a:t>
          </a:r>
        </a:p>
      </dsp:txBody>
      <dsp:txXfrm>
        <a:off x="3123257" y="1190"/>
        <a:ext cx="1983084" cy="1586467"/>
      </dsp:txXfrm>
    </dsp:sp>
    <dsp:sp modelId="{EFE214AE-6FCD-4621-90AE-05B7A1473C06}">
      <dsp:nvSpPr>
        <dsp:cNvPr id="0" name=""/>
        <dsp:cNvSpPr/>
      </dsp:nvSpPr>
      <dsp:spPr>
        <a:xfrm rot="18861401">
          <a:off x="4644629" y="2091479"/>
          <a:ext cx="1821117" cy="594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420A0-2706-40B9-ACC1-78E992723B0A}">
      <dsp:nvSpPr>
        <dsp:cNvPr id="0" name=""/>
        <dsp:cNvSpPr/>
      </dsp:nvSpPr>
      <dsp:spPr>
        <a:xfrm>
          <a:off x="5200237" y="944657"/>
          <a:ext cx="1983084" cy="1586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Përfshirje e gjerë në nivel ZF</a:t>
          </a:r>
        </a:p>
      </dsp:txBody>
      <dsp:txXfrm>
        <a:off x="5200237" y="944657"/>
        <a:ext cx="1983084" cy="1586467"/>
      </dsp:txXfrm>
    </dsp:sp>
    <dsp:sp modelId="{9EFADFA0-56A3-4CD4-96EA-458222AD6B36}">
      <dsp:nvSpPr>
        <dsp:cNvPr id="0" name=""/>
        <dsp:cNvSpPr/>
      </dsp:nvSpPr>
      <dsp:spPr>
        <a:xfrm>
          <a:off x="5269842" y="3564581"/>
          <a:ext cx="1912577" cy="594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320224-D539-48A2-A066-5A975BACB5A1}">
      <dsp:nvSpPr>
        <dsp:cNvPr id="0" name=""/>
        <dsp:cNvSpPr/>
      </dsp:nvSpPr>
      <dsp:spPr>
        <a:xfrm>
          <a:off x="6190877" y="3068810"/>
          <a:ext cx="1983084" cy="1586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Komunikim Interaktiv (evente publike, mediatike..)</a:t>
          </a:r>
        </a:p>
      </dsp:txBody>
      <dsp:txXfrm>
        <a:off x="6190877" y="3068810"/>
        <a:ext cx="1983084" cy="158646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06FB72-7827-4296-9386-8115DB0EEACA}">
      <dsp:nvSpPr>
        <dsp:cNvPr id="0" name=""/>
        <dsp:cNvSpPr/>
      </dsp:nvSpPr>
      <dsp:spPr>
        <a:xfrm>
          <a:off x="5613" y="55668"/>
          <a:ext cx="2424631" cy="180993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dirty="0" smtClean="0"/>
            <a:t>Njësitë  e ZF (Niveli politik dhe teknik)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dirty="0" smtClean="0"/>
            <a:t>Qarku Lezhë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dirty="0" smtClean="0"/>
            <a:t>Ekspertë të ISB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dirty="0" smtClean="0"/>
            <a:t>Drejtori Rajonale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dirty="0" smtClean="0"/>
            <a:t>OJF të Zonës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dirty="0" smtClean="0"/>
            <a:t>DLDP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b="1" kern="1200" dirty="0"/>
        </a:p>
      </dsp:txBody>
      <dsp:txXfrm>
        <a:off x="5613" y="55668"/>
        <a:ext cx="2424631" cy="1809936"/>
      </dsp:txXfrm>
    </dsp:sp>
    <dsp:sp modelId="{7D01DAA7-2668-473C-A0E6-AE894F5B3A34}">
      <dsp:nvSpPr>
        <dsp:cNvPr id="0" name=""/>
        <dsp:cNvSpPr/>
      </dsp:nvSpPr>
      <dsp:spPr>
        <a:xfrm>
          <a:off x="5613" y="1865605"/>
          <a:ext cx="2424631" cy="778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3175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b="1" kern="1200" dirty="0" smtClean="0"/>
            <a:t>Partnerët në FAP</a:t>
          </a:r>
          <a:endParaRPr lang="en-US" sz="2500" b="1" kern="1200" dirty="0"/>
        </a:p>
      </dsp:txBody>
      <dsp:txXfrm>
        <a:off x="5613" y="1865605"/>
        <a:ext cx="1707487" cy="778272"/>
      </dsp:txXfrm>
    </dsp:sp>
    <dsp:sp modelId="{21409491-5174-4C82-828F-27E4082F64D7}">
      <dsp:nvSpPr>
        <dsp:cNvPr id="0" name=""/>
        <dsp:cNvSpPr/>
      </dsp:nvSpPr>
      <dsp:spPr>
        <a:xfrm>
          <a:off x="1781689" y="1989226"/>
          <a:ext cx="848621" cy="84862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A1D835-432C-4701-9918-13C37C2A9B96}">
      <dsp:nvSpPr>
        <dsp:cNvPr id="0" name=""/>
        <dsp:cNvSpPr/>
      </dsp:nvSpPr>
      <dsp:spPr>
        <a:xfrm>
          <a:off x="2840551" y="55668"/>
          <a:ext cx="2424631" cy="180993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1" u="sng" kern="1200" dirty="0" smtClean="0"/>
            <a:t>8 Muaj </a:t>
          </a:r>
          <a:r>
            <a:rPr lang="it-IT" sz="1300" b="1" kern="1200" dirty="0" smtClean="0"/>
            <a:t>(09/2014- 05/2015)</a:t>
          </a: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1" kern="1200" dirty="0" smtClean="0"/>
            <a:t> 3 Takime  fillestare me nivelin politik në Njësi</a:t>
          </a: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1" kern="1200" dirty="0" smtClean="0"/>
            <a:t>16 Takime teknike (periodike) me  specialistë  në njësi</a:t>
          </a: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1" kern="1200" dirty="0" smtClean="0"/>
            <a:t>Draftimi i dokumentit</a:t>
          </a: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1" kern="1200" dirty="0" smtClean="0"/>
            <a:t>Forumet e FAP/Konsultimi</a:t>
          </a: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1" kern="1200" dirty="0" smtClean="0"/>
            <a:t>Komunikim Interaktiv</a:t>
          </a:r>
          <a:endParaRPr lang="en-US" sz="1300" b="1" kern="1200" dirty="0"/>
        </a:p>
      </dsp:txBody>
      <dsp:txXfrm>
        <a:off x="2840551" y="55668"/>
        <a:ext cx="2424631" cy="1809936"/>
      </dsp:txXfrm>
    </dsp:sp>
    <dsp:sp modelId="{24AF1E25-F013-43A1-A6AA-B52E1196229C}">
      <dsp:nvSpPr>
        <dsp:cNvPr id="0" name=""/>
        <dsp:cNvSpPr/>
      </dsp:nvSpPr>
      <dsp:spPr>
        <a:xfrm>
          <a:off x="2840551" y="1865605"/>
          <a:ext cx="2424631" cy="778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3175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b="1" kern="1200" dirty="0" smtClean="0"/>
            <a:t>Kohëzgjatja &amp; Hapat</a:t>
          </a:r>
          <a:endParaRPr lang="en-US" sz="2500" b="1" kern="1200" dirty="0"/>
        </a:p>
      </dsp:txBody>
      <dsp:txXfrm>
        <a:off x="2840551" y="1865605"/>
        <a:ext cx="1707487" cy="778272"/>
      </dsp:txXfrm>
    </dsp:sp>
    <dsp:sp modelId="{3CF282B7-2AA5-440A-8832-B7273DC3A27B}">
      <dsp:nvSpPr>
        <dsp:cNvPr id="0" name=""/>
        <dsp:cNvSpPr/>
      </dsp:nvSpPr>
      <dsp:spPr>
        <a:xfrm>
          <a:off x="4616627" y="1989226"/>
          <a:ext cx="848621" cy="84862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31AFD-E57A-4497-A4B0-1BCD34742523}">
      <dsp:nvSpPr>
        <dsp:cNvPr id="0" name=""/>
        <dsp:cNvSpPr/>
      </dsp:nvSpPr>
      <dsp:spPr>
        <a:xfrm>
          <a:off x="5675489" y="55668"/>
          <a:ext cx="2424631" cy="180993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1" kern="1200" dirty="0" smtClean="0"/>
            <a:t>Mbledhja e të dhënave në terren</a:t>
          </a: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1" kern="1200" dirty="0" smtClean="0"/>
            <a:t>Intervista dhe takime pune </a:t>
          </a: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1" kern="1200" dirty="0" smtClean="0"/>
            <a:t>Hartimi i Analizave</a:t>
          </a: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1" kern="1200" dirty="0" smtClean="0"/>
            <a:t>Hartimi i Projekteve</a:t>
          </a: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1" kern="1200" dirty="0" smtClean="0"/>
            <a:t>Konsultimi i analizave/proj. në Forume</a:t>
          </a: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1" kern="1200" dirty="0" smtClean="0"/>
            <a:t>Prezantime publike /Projektet</a:t>
          </a:r>
          <a:endParaRPr lang="en-US" sz="1300" b="1" kern="1200" dirty="0"/>
        </a:p>
      </dsp:txBody>
      <dsp:txXfrm>
        <a:off x="5675489" y="55668"/>
        <a:ext cx="2424631" cy="1809936"/>
      </dsp:txXfrm>
    </dsp:sp>
    <dsp:sp modelId="{7E9F0B04-4067-4638-8AEA-CC9616C280A5}">
      <dsp:nvSpPr>
        <dsp:cNvPr id="0" name=""/>
        <dsp:cNvSpPr/>
      </dsp:nvSpPr>
      <dsp:spPr>
        <a:xfrm>
          <a:off x="5675489" y="1865605"/>
          <a:ext cx="2424631" cy="778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3175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b="1" kern="1200" dirty="0" smtClean="0"/>
            <a:t>Procesi</a:t>
          </a:r>
          <a:endParaRPr lang="en-US" sz="2500" b="1" kern="1200" dirty="0"/>
        </a:p>
      </dsp:txBody>
      <dsp:txXfrm>
        <a:off x="5675489" y="1865605"/>
        <a:ext cx="1707487" cy="778272"/>
      </dsp:txXfrm>
    </dsp:sp>
    <dsp:sp modelId="{BAC79732-0C31-4C5E-B7E3-ECBA784972D0}">
      <dsp:nvSpPr>
        <dsp:cNvPr id="0" name=""/>
        <dsp:cNvSpPr/>
      </dsp:nvSpPr>
      <dsp:spPr>
        <a:xfrm>
          <a:off x="7451565" y="1989226"/>
          <a:ext cx="848621" cy="84862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B9E169-2AA4-4BED-AF80-13FCFDBEC3BC}">
      <dsp:nvSpPr>
        <dsp:cNvPr id="0" name=""/>
        <dsp:cNvSpPr/>
      </dsp:nvSpPr>
      <dsp:spPr>
        <a:xfrm>
          <a:off x="1423082" y="3258152"/>
          <a:ext cx="2424631" cy="180993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1" kern="1200" dirty="0" smtClean="0"/>
            <a:t>3 Forume (Dhjetor, Mars, Prill)</a:t>
          </a: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1" kern="1200" dirty="0" smtClean="0"/>
            <a:t>50 pjesëmarrës gjithsej</a:t>
          </a: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1" kern="1200" dirty="0" smtClean="0"/>
            <a:t>Grupe Interesi: Njësi Vendore, Drejtori Rajonale, OJF, Qarku, Ekspertë, Media</a:t>
          </a:r>
          <a:endParaRPr lang="en-US" sz="1300" b="1" kern="1200" dirty="0"/>
        </a:p>
      </dsp:txBody>
      <dsp:txXfrm>
        <a:off x="1423082" y="3258152"/>
        <a:ext cx="2424631" cy="1809936"/>
      </dsp:txXfrm>
    </dsp:sp>
    <dsp:sp modelId="{45648E45-B9F4-491A-8D34-1D5411CEDE48}">
      <dsp:nvSpPr>
        <dsp:cNvPr id="0" name=""/>
        <dsp:cNvSpPr/>
      </dsp:nvSpPr>
      <dsp:spPr>
        <a:xfrm>
          <a:off x="1423082" y="5068088"/>
          <a:ext cx="2424631" cy="778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3175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b="1" kern="1200" dirty="0" smtClean="0"/>
            <a:t>Forume </a:t>
          </a:r>
          <a:endParaRPr lang="en-US" sz="2500" b="1" kern="1200" dirty="0"/>
        </a:p>
      </dsp:txBody>
      <dsp:txXfrm>
        <a:off x="1423082" y="5068088"/>
        <a:ext cx="1707487" cy="778272"/>
      </dsp:txXfrm>
    </dsp:sp>
    <dsp:sp modelId="{49136ECA-162A-4AF2-ABA1-47A475B23D76}">
      <dsp:nvSpPr>
        <dsp:cNvPr id="0" name=""/>
        <dsp:cNvSpPr/>
      </dsp:nvSpPr>
      <dsp:spPr>
        <a:xfrm>
          <a:off x="3199158" y="5191710"/>
          <a:ext cx="848621" cy="84862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AC647-13A8-4CD1-BE2A-09A2E12B3ED0}">
      <dsp:nvSpPr>
        <dsp:cNvPr id="0" name=""/>
        <dsp:cNvSpPr/>
      </dsp:nvSpPr>
      <dsp:spPr>
        <a:xfrm>
          <a:off x="4258020" y="3258152"/>
          <a:ext cx="2424631" cy="180993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1" kern="1200" dirty="0" smtClean="0"/>
            <a:t>Takime pune</a:t>
          </a: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1" kern="1200" dirty="0" smtClean="0"/>
            <a:t>Media Lokale dhe Sociale</a:t>
          </a: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1" kern="1200" dirty="0" smtClean="0"/>
            <a:t>Takime/Evente Publike</a:t>
          </a: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1" kern="1200" dirty="0" smtClean="0"/>
            <a:t>Vlerësim publik i projekteve (? Pjesëmarrës) </a:t>
          </a: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b="1" kern="1200" dirty="0"/>
        </a:p>
      </dsp:txBody>
      <dsp:txXfrm>
        <a:off x="4258020" y="3258152"/>
        <a:ext cx="2424631" cy="1809936"/>
      </dsp:txXfrm>
    </dsp:sp>
    <dsp:sp modelId="{F5D1E9B2-98B1-4AE7-A558-D62C6B5271B1}">
      <dsp:nvSpPr>
        <dsp:cNvPr id="0" name=""/>
        <dsp:cNvSpPr/>
      </dsp:nvSpPr>
      <dsp:spPr>
        <a:xfrm>
          <a:off x="4258020" y="5068088"/>
          <a:ext cx="2424631" cy="778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3175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b="1" kern="1200" dirty="0" smtClean="0"/>
            <a:t>Promovimi</a:t>
          </a:r>
          <a:endParaRPr lang="en-US" sz="2500" b="1" kern="1200" dirty="0"/>
        </a:p>
      </dsp:txBody>
      <dsp:txXfrm>
        <a:off x="4258020" y="5068088"/>
        <a:ext cx="1707487" cy="778272"/>
      </dsp:txXfrm>
    </dsp:sp>
    <dsp:sp modelId="{19669F54-D46B-4FF0-83E3-B88E4D682310}">
      <dsp:nvSpPr>
        <dsp:cNvPr id="0" name=""/>
        <dsp:cNvSpPr/>
      </dsp:nvSpPr>
      <dsp:spPr>
        <a:xfrm>
          <a:off x="6034096" y="5191710"/>
          <a:ext cx="848621" cy="84862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D2B132-3CA1-4EDA-AD2B-2CB574D2B0BE}">
      <dsp:nvSpPr>
        <dsp:cNvPr id="0" name=""/>
        <dsp:cNvSpPr/>
      </dsp:nvSpPr>
      <dsp:spPr>
        <a:xfrm>
          <a:off x="0" y="0"/>
          <a:ext cx="9144000" cy="281178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A1E6D-8E3B-455C-BBCD-5948FADA3488}">
      <dsp:nvSpPr>
        <dsp:cNvPr id="0" name=""/>
        <dsp:cNvSpPr/>
      </dsp:nvSpPr>
      <dsp:spPr>
        <a:xfrm>
          <a:off x="274319" y="374904"/>
          <a:ext cx="2686050" cy="20619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DEF03D-A7F8-4D79-93EE-913C39CB6213}">
      <dsp:nvSpPr>
        <dsp:cNvPr id="0" name=""/>
        <dsp:cNvSpPr/>
      </dsp:nvSpPr>
      <dsp:spPr>
        <a:xfrm rot="10800000">
          <a:off x="274319" y="2811779"/>
          <a:ext cx="2686050" cy="343662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latin typeface="+mj-lt"/>
            </a:rPr>
            <a:t>Demografia</a:t>
          </a:r>
          <a:endParaRPr lang="en-US" sz="1200" b="1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200" b="1" kern="1200" dirty="0" smtClean="0">
              <a:latin typeface="+mj-lt"/>
            </a:rPr>
            <a:t>65,633 banorë</a:t>
          </a:r>
          <a:r>
            <a:rPr lang="it-IT" sz="1200" b="1" kern="1200" dirty="0" smtClean="0">
              <a:latin typeface="+mj-lt"/>
            </a:rPr>
            <a:t> (Census 2011);  </a:t>
          </a:r>
          <a:r>
            <a:rPr lang="sq-AL" sz="1200" b="1" kern="1200" dirty="0" smtClean="0">
              <a:latin typeface="+mj-lt"/>
            </a:rPr>
            <a:t>102,792</a:t>
          </a:r>
          <a:r>
            <a:rPr lang="it-IT" sz="1200" b="1" kern="1200" dirty="0" smtClean="0">
              <a:latin typeface="+mj-lt"/>
            </a:rPr>
            <a:t>  </a:t>
          </a:r>
          <a:r>
            <a:rPr lang="sq-AL" sz="1200" b="1" kern="1200" dirty="0" smtClean="0">
              <a:latin typeface="+mj-lt"/>
            </a:rPr>
            <a:t>banorë</a:t>
          </a:r>
          <a:r>
            <a:rPr lang="it-IT" sz="1200" b="1" kern="1200" dirty="0" smtClean="0">
              <a:latin typeface="+mj-lt"/>
            </a:rPr>
            <a:t> (r.civil)</a:t>
          </a:r>
          <a:endParaRPr lang="en-US" sz="1200" b="1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dirty="0" smtClean="0">
              <a:latin typeface="+mj-lt"/>
            </a:rPr>
            <a:t>Rajoni </a:t>
          </a:r>
          <a:r>
            <a:rPr lang="sq-AL" sz="1200" b="1" kern="1200" dirty="0" smtClean="0">
              <a:latin typeface="+mj-lt"/>
            </a:rPr>
            <a:t>37, 8% urban dhe 62.2% rural</a:t>
          </a:r>
          <a:endParaRPr lang="en-US" sz="1200" b="1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dirty="0" smtClean="0">
              <a:latin typeface="+mj-lt"/>
            </a:rPr>
            <a:t>Zonat me dendësi të ulët: Balldren</a:t>
          </a:r>
          <a:r>
            <a:rPr lang="sq-AL" sz="1200" b="1" kern="1200" dirty="0" smtClean="0">
              <a:latin typeface="+mj-lt"/>
            </a:rPr>
            <a:t>, Blinisht, Dajç, Kallmet, Kolsh, Ungrej</a:t>
          </a:r>
          <a:r>
            <a:rPr lang="it-IT" sz="1200" b="1" kern="1200" dirty="0" smtClean="0">
              <a:latin typeface="+mj-lt"/>
            </a:rPr>
            <a:t>, </a:t>
          </a:r>
          <a:r>
            <a:rPr lang="sq-AL" sz="1200" b="1" kern="1200" dirty="0" smtClean="0">
              <a:latin typeface="+mj-lt"/>
            </a:rPr>
            <a:t>Zejmen</a:t>
          </a:r>
          <a:endParaRPr lang="en-US" sz="1200" b="1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dirty="0" smtClean="0">
              <a:latin typeface="+mj-lt"/>
            </a:rPr>
            <a:t>Zonat me dendësi mesatare:  </a:t>
          </a:r>
          <a:r>
            <a:rPr lang="sq-AL" sz="1200" b="1" kern="1200" dirty="0" smtClean="0">
              <a:latin typeface="+mj-lt"/>
            </a:rPr>
            <a:t>Shenkolli, Lezh</a:t>
          </a:r>
          <a:r>
            <a:rPr lang="it-IT" sz="1200" b="1" kern="1200" dirty="0" smtClean="0">
              <a:latin typeface="+mj-lt"/>
            </a:rPr>
            <a:t>ë, </a:t>
          </a:r>
          <a:r>
            <a:rPr lang="sq-AL" sz="1200" b="1" kern="1200" dirty="0" smtClean="0">
              <a:latin typeface="+mj-lt"/>
            </a:rPr>
            <a:t>Shëngjin</a:t>
          </a:r>
          <a:r>
            <a:rPr lang="it-IT" sz="1200" b="1" kern="1200" dirty="0" smtClean="0">
              <a:latin typeface="+mj-lt"/>
            </a:rPr>
            <a:t>  </a:t>
          </a:r>
          <a:endParaRPr lang="en-US" sz="1200" b="1" kern="1200" dirty="0">
            <a:latin typeface="+mj-lt"/>
          </a:endParaRPr>
        </a:p>
      </dsp:txBody>
      <dsp:txXfrm rot="10800000">
        <a:off x="274319" y="2811779"/>
        <a:ext cx="2686050" cy="3436620"/>
      </dsp:txXfrm>
    </dsp:sp>
    <dsp:sp modelId="{F5DB59DA-BC05-4C75-8F9B-5EF3EF7DB1BA}">
      <dsp:nvSpPr>
        <dsp:cNvPr id="0" name=""/>
        <dsp:cNvSpPr/>
      </dsp:nvSpPr>
      <dsp:spPr>
        <a:xfrm>
          <a:off x="3228974" y="374904"/>
          <a:ext cx="2686050" cy="20619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77F7C-1E9C-4EBD-8586-9EADCAA72F7E}">
      <dsp:nvSpPr>
        <dsp:cNvPr id="0" name=""/>
        <dsp:cNvSpPr/>
      </dsp:nvSpPr>
      <dsp:spPr>
        <a:xfrm rot="10800000">
          <a:off x="3228974" y="2811779"/>
          <a:ext cx="2686050" cy="343662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latin typeface="+mj-lt"/>
            </a:rPr>
            <a:t>Punësimi/Papunësi</a:t>
          </a:r>
          <a:endParaRPr lang="en-US" sz="1200" b="1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dirty="0" smtClean="0">
              <a:latin typeface="+mj-lt"/>
            </a:rPr>
            <a:t>Sektorët me punësim më të lartë  (</a:t>
          </a:r>
          <a:r>
            <a:rPr lang="sq-AL" sz="1200" b="1" kern="1200" dirty="0" smtClean="0">
              <a:latin typeface="+mj-lt"/>
            </a:rPr>
            <a:t>Bujqësi, pyje dhe peshkim</a:t>
          </a:r>
          <a:r>
            <a:rPr lang="it-IT" sz="1200" b="1" kern="1200" dirty="0" smtClean="0">
              <a:latin typeface="+mj-lt"/>
            </a:rPr>
            <a:t>, shërbime,  ndërtim, industri, tregti)</a:t>
          </a:r>
          <a:endParaRPr lang="en-US" sz="1200" b="1" kern="1200" dirty="0" smtClean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dirty="0" smtClean="0">
              <a:latin typeface="+mj-lt"/>
            </a:rPr>
            <a:t>Papunësia; </a:t>
          </a:r>
          <a:r>
            <a:rPr lang="sq-AL" sz="1200" b="1" kern="1200" dirty="0" smtClean="0">
              <a:latin typeface="+mj-lt"/>
            </a:rPr>
            <a:t>42.4%</a:t>
          </a:r>
          <a:r>
            <a:rPr lang="it-IT" sz="1200" b="1" kern="1200" dirty="0" smtClean="0">
              <a:latin typeface="+mj-lt"/>
            </a:rPr>
            <a:t>  ((</a:t>
          </a:r>
          <a:r>
            <a:rPr lang="sq-AL" sz="1200" b="1" kern="1200" dirty="0" smtClean="0">
              <a:latin typeface="+mj-lt"/>
            </a:rPr>
            <a:t>census</a:t>
          </a:r>
          <a:r>
            <a:rPr lang="it-IT" sz="1200" b="1" kern="1200" dirty="0" smtClean="0">
              <a:latin typeface="+mj-lt"/>
            </a:rPr>
            <a:t> 2011) -</a:t>
          </a:r>
          <a:endParaRPr lang="en-US" sz="1200" b="1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dirty="0" smtClean="0">
              <a:latin typeface="+mj-lt"/>
            </a:rPr>
            <a:t>Papunësi e  lartë -</a:t>
          </a:r>
          <a:r>
            <a:rPr lang="it-IT" sz="1200" b="1" kern="1200" dirty="0" smtClean="0">
              <a:latin typeface="+mj-lt"/>
            </a:rPr>
            <a:t>; </a:t>
          </a:r>
          <a:r>
            <a:rPr lang="sq-AL" sz="1200" b="1" kern="1200" dirty="0" smtClean="0">
              <a:latin typeface="+mj-lt"/>
            </a:rPr>
            <a:t>Shënkoll (60</a:t>
          </a:r>
          <a:r>
            <a:rPr lang="it-IT" sz="1200" b="1" kern="1200" dirty="0" smtClean="0">
              <a:latin typeface="+mj-lt"/>
            </a:rPr>
            <a:t> %</a:t>
          </a:r>
          <a:r>
            <a:rPr lang="sq-AL" sz="1200" b="1" kern="1200" dirty="0" smtClean="0">
              <a:latin typeface="+mj-lt"/>
            </a:rPr>
            <a:t>), Kallmet (57.7</a:t>
          </a:r>
          <a:r>
            <a:rPr lang="it-IT" sz="1200" b="1" kern="1200" dirty="0" smtClean="0">
              <a:latin typeface="+mj-lt"/>
            </a:rPr>
            <a:t>%</a:t>
          </a:r>
          <a:r>
            <a:rPr lang="sq-AL" sz="1200" b="1" kern="1200" dirty="0" smtClean="0">
              <a:latin typeface="+mj-lt"/>
            </a:rPr>
            <a:t>), Kolç (52</a:t>
          </a:r>
          <a:r>
            <a:rPr lang="it-IT" sz="1200" b="1" kern="1200" dirty="0" smtClean="0">
              <a:latin typeface="+mj-lt"/>
            </a:rPr>
            <a:t>%</a:t>
          </a:r>
          <a:r>
            <a:rPr lang="sq-AL" sz="1200" b="1" kern="1200" dirty="0" smtClean="0">
              <a:latin typeface="+mj-lt"/>
            </a:rPr>
            <a:t>)</a:t>
          </a:r>
          <a:r>
            <a:rPr lang="it-IT" sz="1200" b="1" kern="1200" dirty="0" smtClean="0">
              <a:latin typeface="+mj-lt"/>
            </a:rPr>
            <a:t>, </a:t>
          </a:r>
          <a:r>
            <a:rPr lang="sq-AL" sz="1200" b="1" kern="1200" dirty="0" smtClean="0">
              <a:latin typeface="+mj-lt"/>
            </a:rPr>
            <a:t>Balldren (49.9 </a:t>
          </a:r>
          <a:r>
            <a:rPr lang="it-IT" sz="1200" b="1" kern="1200" dirty="0" smtClean="0">
              <a:latin typeface="+mj-lt"/>
            </a:rPr>
            <a:t>%)</a:t>
          </a:r>
          <a:endParaRPr lang="en-US" sz="1200" b="1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dirty="0" smtClean="0">
              <a:latin typeface="+mj-lt"/>
            </a:rPr>
            <a:t>O</a:t>
          </a:r>
          <a:r>
            <a:rPr lang="sq-AL" sz="1200" b="1" kern="1200" dirty="0" smtClean="0">
              <a:latin typeface="+mj-lt"/>
            </a:rPr>
            <a:t>fert</a:t>
          </a:r>
          <a:r>
            <a:rPr lang="it-IT" sz="1200" b="1" kern="1200" dirty="0" smtClean="0">
              <a:latin typeface="+mj-lt"/>
            </a:rPr>
            <a:t>ë </a:t>
          </a:r>
          <a:r>
            <a:rPr lang="sq-AL" sz="1200" b="1" kern="1200" dirty="0" smtClean="0">
              <a:latin typeface="+mj-lt"/>
            </a:rPr>
            <a:t>pun</a:t>
          </a:r>
          <a:r>
            <a:rPr lang="it-IT" sz="1200" b="1" kern="1200" dirty="0" smtClean="0">
              <a:latin typeface="+mj-lt"/>
            </a:rPr>
            <a:t>e  - </a:t>
          </a:r>
          <a:r>
            <a:rPr lang="sq-AL" sz="1200" b="1" kern="1200" dirty="0" smtClean="0">
              <a:latin typeface="+mj-lt"/>
            </a:rPr>
            <a:t>industri</a:t>
          </a:r>
          <a:r>
            <a:rPr lang="it-IT" sz="1200" b="1" kern="1200" dirty="0" smtClean="0">
              <a:latin typeface="+mj-lt"/>
            </a:rPr>
            <a:t> </a:t>
          </a:r>
          <a:r>
            <a:rPr lang="sq-AL" sz="1200" b="1" kern="1200" dirty="0" smtClean="0">
              <a:latin typeface="+mj-lt"/>
            </a:rPr>
            <a:t>ushqimore (përpunimi i peshkut), </a:t>
          </a:r>
          <a:r>
            <a:rPr lang="it-IT" sz="1200" b="1" kern="1200" dirty="0" smtClean="0">
              <a:latin typeface="+mj-lt"/>
            </a:rPr>
            <a:t>fason</a:t>
          </a:r>
          <a:r>
            <a:rPr lang="sq-AL" sz="1200" b="1" kern="1200" dirty="0" smtClean="0">
              <a:latin typeface="+mj-lt"/>
            </a:rPr>
            <a:t>e</a:t>
          </a:r>
          <a:r>
            <a:rPr lang="it-IT" sz="1200" b="1" kern="1200" dirty="0" smtClean="0">
              <a:latin typeface="+mj-lt"/>
            </a:rPr>
            <a:t>, </a:t>
          </a:r>
          <a:r>
            <a:rPr lang="sq-AL" sz="1200" b="1" kern="1200" dirty="0" smtClean="0">
              <a:latin typeface="+mj-lt"/>
            </a:rPr>
            <a:t>turizmi</a:t>
          </a:r>
          <a:r>
            <a:rPr lang="it-IT" sz="1200" b="1" kern="1200" dirty="0" smtClean="0">
              <a:latin typeface="+mj-lt"/>
            </a:rPr>
            <a:t> , bujqësi </a:t>
          </a:r>
          <a:r>
            <a:rPr lang="it-IT" sz="1200" b="1" i="1" kern="1200" dirty="0" smtClean="0">
              <a:latin typeface="+mj-lt"/>
            </a:rPr>
            <a:t>(</a:t>
          </a:r>
          <a:r>
            <a:rPr lang="sq-AL" sz="1200" b="1" i="1" kern="1200" dirty="0" smtClean="0">
              <a:latin typeface="+mj-lt"/>
            </a:rPr>
            <a:t>ekonomi familjare</a:t>
          </a:r>
          <a:r>
            <a:rPr lang="it-IT" sz="1200" b="1" i="1" kern="1200" dirty="0" smtClean="0">
              <a:latin typeface="+mj-lt"/>
            </a:rPr>
            <a:t>/</a:t>
          </a:r>
          <a:r>
            <a:rPr lang="sq-AL" sz="1200" b="1" i="1" kern="1200" dirty="0" smtClean="0">
              <a:latin typeface="+mj-lt"/>
            </a:rPr>
            <a:t>vetëpunësim</a:t>
          </a:r>
          <a:r>
            <a:rPr lang="it-IT" sz="1200" b="1" i="1" kern="1200" dirty="0" smtClean="0">
              <a:latin typeface="+mj-lt"/>
            </a:rPr>
            <a:t>)</a:t>
          </a:r>
          <a:endParaRPr lang="en-US" sz="1200" b="1" i="1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200" b="1" kern="1200" dirty="0" smtClean="0">
              <a:solidFill>
                <a:srgbClr val="FFFFFF"/>
              </a:solidFill>
              <a:latin typeface="+mj-lt"/>
              <a:ea typeface="Times New Roman"/>
              <a:cs typeface="Calibri"/>
            </a:rPr>
            <a:t>Fluksi Ditor Neto</a:t>
          </a:r>
          <a:r>
            <a:rPr lang="it-IT" sz="1200" b="1" kern="1200" dirty="0" smtClean="0">
              <a:solidFill>
                <a:srgbClr val="FFFFFF"/>
              </a:solidFill>
              <a:latin typeface="+mj-lt"/>
              <a:ea typeface="Times New Roman"/>
              <a:cs typeface="Calibri"/>
            </a:rPr>
            <a:t> (</a:t>
          </a:r>
          <a:r>
            <a:rPr lang="sq-AL" sz="1200" b="1" kern="1200" dirty="0" smtClean="0">
              <a:latin typeface="+mj-lt"/>
            </a:rPr>
            <a:t>perso</a:t>
          </a:r>
          <a:r>
            <a:rPr lang="it-IT" sz="1200" b="1" kern="1200" dirty="0" smtClean="0">
              <a:latin typeface="+mj-lt"/>
            </a:rPr>
            <a:t>na</a:t>
          </a:r>
          <a:r>
            <a:rPr lang="sq-AL" sz="1200" b="1" kern="1200" dirty="0" smtClean="0">
              <a:latin typeface="+mj-lt"/>
            </a:rPr>
            <a:t> qe lëvizin nga qendra e tyre e banimit për te punuar në njësi tjetër</a:t>
          </a:r>
          <a:r>
            <a:rPr lang="it-IT" sz="1200" b="1" kern="1200" dirty="0" smtClean="0">
              <a:latin typeface="+mj-lt"/>
            </a:rPr>
            <a:t>) </a:t>
          </a:r>
          <a:r>
            <a:rPr lang="it-IT" sz="1200" b="1" kern="1200" dirty="0" smtClean="0">
              <a:solidFill>
                <a:srgbClr val="FFFFFF"/>
              </a:solidFill>
              <a:latin typeface="+mj-lt"/>
              <a:ea typeface="Times New Roman"/>
              <a:cs typeface="Calibri"/>
            </a:rPr>
            <a:t>– </a:t>
          </a:r>
          <a:r>
            <a:rPr lang="sq-AL" sz="1200" b="1" kern="1200" dirty="0" smtClean="0">
              <a:solidFill>
                <a:srgbClr val="FFFFFF"/>
              </a:solidFill>
              <a:latin typeface="+mj-lt"/>
              <a:ea typeface="Times New Roman"/>
              <a:cs typeface="Calibri"/>
            </a:rPr>
            <a:t>1017</a:t>
          </a:r>
          <a:r>
            <a:rPr lang="it-IT" sz="1200" b="1" kern="1200" dirty="0" smtClean="0">
              <a:solidFill>
                <a:srgbClr val="FFFFFF"/>
              </a:solidFill>
              <a:latin typeface="+mj-lt"/>
              <a:ea typeface="Times New Roman"/>
              <a:cs typeface="Calibri"/>
            </a:rPr>
            <a:t> Bashkia Lezhë</a:t>
          </a:r>
          <a:endParaRPr lang="en-US" sz="1200" b="1" kern="1200" dirty="0" smtClean="0">
            <a:solidFill>
              <a:srgbClr val="FFFFFF"/>
            </a:solidFill>
            <a:latin typeface="+mj-lt"/>
            <a:ea typeface="Times New Roman"/>
            <a:cs typeface="Calibri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kern="1200" dirty="0" smtClean="0">
              <a:solidFill>
                <a:srgbClr val="FFFFFF"/>
              </a:solidFill>
              <a:latin typeface="+mj-lt"/>
              <a:ea typeface="Times New Roman"/>
              <a:cs typeface="Calibri"/>
            </a:rPr>
            <a:t>Fluks negativ në të gjitha njësitë e tjera</a:t>
          </a:r>
          <a:endParaRPr lang="en-US" sz="1200" b="1" kern="1200" dirty="0" smtClean="0">
            <a:solidFill>
              <a:srgbClr val="FFFFFF"/>
            </a:solidFill>
            <a:latin typeface="+mj-lt"/>
            <a:ea typeface="Times New Roman"/>
            <a:cs typeface="Calibri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b="1" i="0" kern="1200" dirty="0">
            <a:latin typeface="+mj-lt"/>
          </a:endParaRPr>
        </a:p>
      </dsp:txBody>
      <dsp:txXfrm rot="10800000">
        <a:off x="3228974" y="2811779"/>
        <a:ext cx="2686050" cy="3436620"/>
      </dsp:txXfrm>
    </dsp:sp>
    <dsp:sp modelId="{0F080B8C-090C-4222-9F0E-28CCC48EEF88}">
      <dsp:nvSpPr>
        <dsp:cNvPr id="0" name=""/>
        <dsp:cNvSpPr/>
      </dsp:nvSpPr>
      <dsp:spPr>
        <a:xfrm>
          <a:off x="6183630" y="374904"/>
          <a:ext cx="2686050" cy="20619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559A9-5855-4529-B1E8-A07B2A0DA853}">
      <dsp:nvSpPr>
        <dsp:cNvPr id="0" name=""/>
        <dsp:cNvSpPr/>
      </dsp:nvSpPr>
      <dsp:spPr>
        <a:xfrm rot="10800000">
          <a:off x="6183630" y="2811779"/>
          <a:ext cx="2686050" cy="343662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latin typeface="+mj-lt"/>
            </a:rPr>
            <a:t>Ndërveprime Ekonomike</a:t>
          </a:r>
          <a:endParaRPr lang="en-US" sz="1200" b="1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200" b="1" kern="1200" dirty="0" smtClean="0"/>
            <a:t>1,696</a:t>
          </a:r>
          <a:r>
            <a:rPr lang="it-IT" sz="1200" b="1" kern="1200" dirty="0" smtClean="0"/>
            <a:t> </a:t>
          </a:r>
          <a:r>
            <a:rPr lang="sq-AL" sz="1200" kern="1200" dirty="0" smtClean="0"/>
            <a:t>ndërmarrjeve aktive </a:t>
          </a:r>
          <a:r>
            <a:rPr lang="it-IT" sz="1200" kern="1200" dirty="0" smtClean="0"/>
            <a:t> në ZF-kryesisht Shërbime, Tregti, Industri</a:t>
          </a:r>
          <a:endParaRPr lang="en-US" sz="1200" b="1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200" b="1" kern="1200" dirty="0" smtClean="0">
              <a:latin typeface="+mj-lt"/>
            </a:rPr>
            <a:t>Lezh</a:t>
          </a:r>
          <a:r>
            <a:rPr lang="it-IT" sz="1200" b="1" kern="1200" dirty="0" smtClean="0">
              <a:latin typeface="+mj-lt"/>
            </a:rPr>
            <a:t>a – Shengjini -  Shenkoll (zonat aktive per nga nr i bizneseve,</a:t>
          </a:r>
          <a:r>
            <a:rPr lang="sq-AL" sz="1200" b="1" kern="1200" dirty="0" smtClean="0">
              <a:latin typeface="+mj-lt"/>
            </a:rPr>
            <a:t> shërbimeve</a:t>
          </a:r>
          <a:r>
            <a:rPr lang="it-IT" sz="1200" b="1" kern="1200" dirty="0" smtClean="0">
              <a:latin typeface="+mj-lt"/>
            </a:rPr>
            <a:t>,</a:t>
          </a:r>
          <a:r>
            <a:rPr lang="sq-AL" sz="1200" b="1" kern="1200" dirty="0" smtClean="0">
              <a:latin typeface="+mj-lt"/>
            </a:rPr>
            <a:t> potencialit të turizmit</a:t>
          </a:r>
          <a:r>
            <a:rPr lang="it-IT" sz="1200" b="1" kern="1200" dirty="0" smtClean="0">
              <a:latin typeface="+mj-lt"/>
            </a:rPr>
            <a:t> dhe l</a:t>
          </a:r>
          <a:r>
            <a:rPr lang="sq-AL" sz="1200" b="1" kern="1200" dirty="0" smtClean="0">
              <a:latin typeface="+mj-lt"/>
            </a:rPr>
            <a:t>ëvizj</a:t>
          </a:r>
          <a:r>
            <a:rPr lang="it-IT" sz="1200" b="1" kern="1200" dirty="0" smtClean="0">
              <a:latin typeface="+mj-lt"/>
            </a:rPr>
            <a:t>eve </a:t>
          </a:r>
          <a:r>
            <a:rPr lang="sq-AL" sz="1200" b="1" kern="1200" dirty="0" smtClean="0">
              <a:latin typeface="+mj-lt"/>
            </a:rPr>
            <a:t>për efekt punësimi</a:t>
          </a:r>
          <a:r>
            <a:rPr lang="it-IT" sz="1200" b="1" kern="1200" dirty="0" smtClean="0">
              <a:latin typeface="+mj-lt"/>
            </a:rPr>
            <a:t>)</a:t>
          </a:r>
          <a:endParaRPr lang="en-US" sz="1200" b="1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200" b="1" kern="1200" dirty="0" smtClean="0">
              <a:latin typeface="+mj-lt"/>
            </a:rPr>
            <a:t>Lezhë, Shëngjin, Shënkoll</a:t>
          </a:r>
          <a:r>
            <a:rPr lang="it-IT" sz="1200" b="1" kern="1200" dirty="0" smtClean="0">
              <a:latin typeface="+mj-lt"/>
            </a:rPr>
            <a:t> - (</a:t>
          </a:r>
          <a:r>
            <a:rPr lang="sq-AL" sz="1200" b="1" i="1" kern="1200" dirty="0" smtClean="0">
              <a:latin typeface="+mj-lt"/>
            </a:rPr>
            <a:t>peshkim, turiz</a:t>
          </a:r>
          <a:r>
            <a:rPr lang="it-IT" sz="1200" b="1" i="1" kern="1200" dirty="0" smtClean="0">
              <a:latin typeface="+mj-lt"/>
            </a:rPr>
            <a:t>ëm </a:t>
          </a:r>
          <a:r>
            <a:rPr lang="sq-AL" sz="1200" b="1" i="1" kern="1200" dirty="0" smtClean="0">
              <a:latin typeface="+mj-lt"/>
            </a:rPr>
            <a:t>,  industri të ndryshme</a:t>
          </a:r>
          <a:r>
            <a:rPr lang="it-IT" sz="1200" b="1" i="1" kern="1200" dirty="0" smtClean="0">
              <a:latin typeface="+mj-lt"/>
            </a:rPr>
            <a:t> nxjerrëse dhe përpunimi)</a:t>
          </a:r>
          <a:endParaRPr lang="en-US" sz="1200" b="1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200" b="1" kern="1200" dirty="0" smtClean="0">
              <a:latin typeface="+mj-lt"/>
            </a:rPr>
            <a:t>Kallmet, Blinisht, Dajç, Zejmen, Kolsh, Ungrej</a:t>
          </a:r>
          <a:r>
            <a:rPr lang="it-IT" sz="1200" b="1" kern="1200" dirty="0" smtClean="0">
              <a:latin typeface="+mj-lt"/>
            </a:rPr>
            <a:t>, </a:t>
          </a:r>
          <a:r>
            <a:rPr lang="sq-AL" sz="1200" b="1" kern="1200" dirty="0" smtClean="0">
              <a:latin typeface="+mj-lt"/>
            </a:rPr>
            <a:t>Shënkoll</a:t>
          </a:r>
          <a:r>
            <a:rPr lang="it-IT" sz="1200" b="1" kern="1200" dirty="0" smtClean="0">
              <a:latin typeface="+mj-lt"/>
            </a:rPr>
            <a:t> - </a:t>
          </a:r>
          <a:r>
            <a:rPr lang="sq-AL" sz="1200" b="1" kern="1200" dirty="0" smtClean="0">
              <a:latin typeface="+mj-lt"/>
            </a:rPr>
            <a:t> </a:t>
          </a:r>
          <a:r>
            <a:rPr lang="it-IT" sz="1200" b="1" kern="1200" dirty="0" smtClean="0">
              <a:latin typeface="+mj-lt"/>
            </a:rPr>
            <a:t>(B</a:t>
          </a:r>
          <a:r>
            <a:rPr lang="sq-AL" sz="1200" b="1" kern="1200" dirty="0" smtClean="0">
              <a:latin typeface="+mj-lt"/>
            </a:rPr>
            <a:t>ujqësi</a:t>
          </a:r>
          <a:r>
            <a:rPr lang="it-IT" sz="1200" b="1" kern="1200" dirty="0" smtClean="0">
              <a:latin typeface="+mj-lt"/>
            </a:rPr>
            <a:t>,</a:t>
          </a:r>
          <a:r>
            <a:rPr lang="sq-AL" sz="1200" b="1" kern="1200" dirty="0" smtClean="0">
              <a:latin typeface="+mj-lt"/>
            </a:rPr>
            <a:t> blegtori</a:t>
          </a:r>
          <a:r>
            <a:rPr lang="it-IT" sz="1200" b="1" kern="1200" dirty="0" smtClean="0">
              <a:latin typeface="+mj-lt"/>
            </a:rPr>
            <a:t>, pyje, </a:t>
          </a:r>
          <a:r>
            <a:rPr lang="sq-AL" sz="1200" b="1" kern="1200" dirty="0" smtClean="0">
              <a:latin typeface="+mj-lt"/>
            </a:rPr>
            <a:t>agropërpunim</a:t>
          </a:r>
          <a:r>
            <a:rPr lang="it-IT" sz="1200" b="1" kern="1200" dirty="0" smtClean="0">
              <a:latin typeface="+mj-lt"/>
            </a:rPr>
            <a:t>, industri</a:t>
          </a:r>
          <a:r>
            <a:rPr lang="sq-AL" sz="1200" b="1" kern="1200" dirty="0" smtClean="0">
              <a:latin typeface="+mj-lt"/>
            </a:rPr>
            <a:t> druri</a:t>
          </a:r>
          <a:r>
            <a:rPr lang="it-IT" sz="1200" b="1" kern="1200" dirty="0" smtClean="0">
              <a:latin typeface="+mj-lt"/>
            </a:rPr>
            <a:t>)</a:t>
          </a:r>
          <a:endParaRPr lang="en-US" sz="1200" b="1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200" b="1" kern="1200" dirty="0" smtClean="0">
              <a:latin typeface="+mj-lt"/>
            </a:rPr>
            <a:t>Shënkoll</a:t>
          </a:r>
          <a:r>
            <a:rPr lang="it-IT" sz="1200" b="1" kern="1200" dirty="0" smtClean="0">
              <a:latin typeface="+mj-lt"/>
            </a:rPr>
            <a:t>, </a:t>
          </a:r>
          <a:r>
            <a:rPr lang="sq-AL" sz="1200" b="1" kern="1200" dirty="0" smtClean="0">
              <a:latin typeface="+mj-lt"/>
            </a:rPr>
            <a:t>Zejmen</a:t>
          </a:r>
          <a:r>
            <a:rPr lang="it-IT" sz="1200" b="1" kern="1200" dirty="0" smtClean="0">
              <a:latin typeface="+mj-lt"/>
            </a:rPr>
            <a:t>, </a:t>
          </a:r>
          <a:r>
            <a:rPr lang="sq-AL" sz="1200" b="1" kern="1200" dirty="0" smtClean="0">
              <a:latin typeface="+mj-lt"/>
            </a:rPr>
            <a:t>Balldren</a:t>
          </a:r>
          <a:r>
            <a:rPr lang="it-IT" sz="1200" b="1" kern="1200" dirty="0" smtClean="0">
              <a:latin typeface="+mj-lt"/>
            </a:rPr>
            <a:t>, </a:t>
          </a:r>
          <a:r>
            <a:rPr lang="sq-AL" sz="1200" b="1" kern="1200" dirty="0" smtClean="0">
              <a:latin typeface="+mj-lt"/>
            </a:rPr>
            <a:t>Kolsh</a:t>
          </a:r>
          <a:r>
            <a:rPr lang="it-IT" sz="1200" b="1" kern="1200" dirty="0" smtClean="0">
              <a:latin typeface="+mj-lt"/>
            </a:rPr>
            <a:t> - (</a:t>
          </a:r>
          <a:r>
            <a:rPr lang="sq-AL" sz="1200" b="1" kern="1200" dirty="0" smtClean="0">
              <a:latin typeface="+mj-lt"/>
            </a:rPr>
            <a:t>përpunimi materialesh inerte, mermer, ndërtim</a:t>
          </a:r>
          <a:r>
            <a:rPr lang="it-IT" sz="1200" b="1" kern="1200" dirty="0" smtClean="0">
              <a:latin typeface="+mj-lt"/>
            </a:rPr>
            <a:t>)</a:t>
          </a:r>
          <a:endParaRPr lang="en-US" sz="1200" b="1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b="1" kern="1200" dirty="0">
            <a:latin typeface="+mj-lt"/>
          </a:endParaRPr>
        </a:p>
      </dsp:txBody>
      <dsp:txXfrm rot="10800000">
        <a:off x="6183630" y="2811779"/>
        <a:ext cx="2686050" cy="34366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E49772-84DC-4147-91CC-D15A4FFA6774}">
      <dsp:nvSpPr>
        <dsp:cNvPr id="0" name=""/>
        <dsp:cNvSpPr/>
      </dsp:nvSpPr>
      <dsp:spPr>
        <a:xfrm>
          <a:off x="2333438" y="1807091"/>
          <a:ext cx="3791322" cy="37913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Traditë - </a:t>
          </a:r>
          <a:r>
            <a:rPr lang="it-IT" sz="1800" b="1" kern="1200" dirty="0" smtClean="0"/>
            <a:t>Tendencat zhvillimore ( në10-15 vite) </a:t>
          </a:r>
          <a:endParaRPr lang="it-IT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Avantazhe Konkurruese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Asete natyrore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Kapacitete fizike/njerëzore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Potenciale zhvillimi në të ardhmen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/>
        </a:p>
      </dsp:txBody>
      <dsp:txXfrm>
        <a:off x="2333438" y="1807091"/>
        <a:ext cx="3791322" cy="3791322"/>
      </dsp:txXfrm>
    </dsp:sp>
    <dsp:sp modelId="{283B53F6-19E5-465D-ACDF-5091E7168080}">
      <dsp:nvSpPr>
        <dsp:cNvPr id="0" name=""/>
        <dsp:cNvSpPr/>
      </dsp:nvSpPr>
      <dsp:spPr>
        <a:xfrm>
          <a:off x="3281269" y="288312"/>
          <a:ext cx="1895661" cy="18956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Turizëm</a:t>
          </a:r>
          <a:endParaRPr lang="en-US" sz="1800" b="1" kern="1200" dirty="0"/>
        </a:p>
      </dsp:txBody>
      <dsp:txXfrm>
        <a:off x="3281269" y="288312"/>
        <a:ext cx="1895661" cy="1895661"/>
      </dsp:txXfrm>
    </dsp:sp>
    <dsp:sp modelId="{C110D611-3DBD-4E6C-9BFD-3519D5ED6574}">
      <dsp:nvSpPr>
        <dsp:cNvPr id="0" name=""/>
        <dsp:cNvSpPr/>
      </dsp:nvSpPr>
      <dsp:spPr>
        <a:xfrm>
          <a:off x="5417415" y="3988226"/>
          <a:ext cx="1895661" cy="18956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Industri e lehtë përpunimi</a:t>
          </a:r>
          <a:endParaRPr lang="en-US" sz="1800" b="1" kern="1200" dirty="0"/>
        </a:p>
      </dsp:txBody>
      <dsp:txXfrm>
        <a:off x="5417415" y="3988226"/>
        <a:ext cx="1895661" cy="1895661"/>
      </dsp:txXfrm>
    </dsp:sp>
    <dsp:sp modelId="{A158C5B4-C798-4C4D-B02E-680A08AB2F7F}">
      <dsp:nvSpPr>
        <dsp:cNvPr id="0" name=""/>
        <dsp:cNvSpPr/>
      </dsp:nvSpPr>
      <dsp:spPr>
        <a:xfrm>
          <a:off x="1145123" y="3988226"/>
          <a:ext cx="1895661" cy="18956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Bujqësi/Blegtori</a:t>
          </a:r>
          <a:endParaRPr lang="en-US" sz="1800" b="1" kern="1200" dirty="0"/>
        </a:p>
      </dsp:txBody>
      <dsp:txXfrm>
        <a:off x="1145123" y="3988226"/>
        <a:ext cx="1895661" cy="189566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6D6900-2A57-44C1-8C05-4758D35F4044}">
      <dsp:nvSpPr>
        <dsp:cNvPr id="0" name=""/>
        <dsp:cNvSpPr/>
      </dsp:nvSpPr>
      <dsp:spPr>
        <a:xfrm>
          <a:off x="2571" y="468857"/>
          <a:ext cx="2507456" cy="4025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100" b="1" kern="1200" dirty="0" smtClean="0"/>
            <a:t>Bujqësi/Blegtori</a:t>
          </a:r>
          <a:r>
            <a:rPr lang="it-IT" sz="1100" b="1" kern="1200" dirty="0" smtClean="0"/>
            <a:t>, </a:t>
          </a:r>
          <a:r>
            <a:rPr lang="sq-AL" sz="1100" b="1" kern="1200" dirty="0" smtClean="0"/>
            <a:t>Peshkim</a:t>
          </a:r>
          <a:endParaRPr lang="en-US" sz="1100" kern="1200" dirty="0"/>
        </a:p>
      </dsp:txBody>
      <dsp:txXfrm>
        <a:off x="2571" y="468857"/>
        <a:ext cx="2507456" cy="402572"/>
      </dsp:txXfrm>
    </dsp:sp>
    <dsp:sp modelId="{627F8141-D690-40B7-AD37-5C229AA58E4E}">
      <dsp:nvSpPr>
        <dsp:cNvPr id="0" name=""/>
        <dsp:cNvSpPr/>
      </dsp:nvSpPr>
      <dsp:spPr>
        <a:xfrm>
          <a:off x="2571" y="871430"/>
          <a:ext cx="2507456" cy="47557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 smtClean="0"/>
            <a:t>S</a:t>
          </a:r>
          <a:r>
            <a:rPr lang="sq-AL" sz="1100" b="1" kern="1200" dirty="0" smtClean="0"/>
            <a:t>ip</a:t>
          </a:r>
          <a:r>
            <a:rPr lang="it-IT" sz="1100" b="1" kern="1200" dirty="0" smtClean="0"/>
            <a:t>.</a:t>
          </a:r>
          <a:r>
            <a:rPr lang="sq-AL" sz="1100" b="1" kern="1200" dirty="0" smtClean="0"/>
            <a:t> më të lartë të mbjellë me drithëra në nivel qarku (72%)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100" b="1" kern="1200" dirty="0" smtClean="0"/>
            <a:t>49%, 48% </a:t>
          </a:r>
          <a:r>
            <a:rPr lang="it-IT" sz="1100" b="1" kern="1200" dirty="0" smtClean="0"/>
            <a:t>, </a:t>
          </a:r>
          <a:r>
            <a:rPr lang="sq-AL" sz="1100" b="1" kern="1200" dirty="0" smtClean="0"/>
            <a:t> 47%</a:t>
          </a:r>
          <a:r>
            <a:rPr lang="it-IT" sz="1100" b="1" kern="1200" dirty="0" smtClean="0"/>
            <a:t>  të </a:t>
          </a:r>
          <a:r>
            <a:rPr lang="sq-AL" sz="1100" b="1" kern="1200" dirty="0" smtClean="0"/>
            <a:t>sip</a:t>
          </a:r>
          <a:r>
            <a:rPr lang="it-IT" sz="1100" b="1" kern="1200" dirty="0" smtClean="0"/>
            <a:t> mbjellë </a:t>
          </a:r>
          <a:r>
            <a:rPr lang="sq-AL" sz="1100" b="1" kern="1200" dirty="0" smtClean="0"/>
            <a:t>me foragjere, perime dhe fasule</a:t>
          </a:r>
          <a:r>
            <a:rPr lang="it-IT" sz="1100" b="1" kern="1200" dirty="0" smtClean="0"/>
            <a:t> në niv rajoni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100" b="1" kern="1200" dirty="0" smtClean="0"/>
            <a:t>prodhimtarinë më të lartë </a:t>
          </a:r>
          <a:r>
            <a:rPr lang="it-IT" sz="1100" b="1" kern="1200" dirty="0" smtClean="0"/>
            <a:t>në </a:t>
          </a:r>
          <a:r>
            <a:rPr lang="sq-AL" sz="1100" b="1" kern="1200" dirty="0" smtClean="0"/>
            <a:t>drithëra</a:t>
          </a:r>
          <a:r>
            <a:rPr lang="it-IT" sz="1100" b="1" kern="1200" dirty="0" smtClean="0"/>
            <a:t> </a:t>
          </a:r>
          <a:r>
            <a:rPr lang="sq-AL" sz="1100" b="1" kern="1200" dirty="0" smtClean="0"/>
            <a:t>të bukës</a:t>
          </a:r>
          <a:r>
            <a:rPr lang="it-IT" sz="1100" b="1" kern="1200" dirty="0" smtClean="0"/>
            <a:t>, </a:t>
          </a:r>
          <a:r>
            <a:rPr lang="sq-AL" sz="1100" b="1" kern="1200" dirty="0" smtClean="0"/>
            <a:t>perimeve</a:t>
          </a:r>
          <a:r>
            <a:rPr lang="it-IT" sz="1100" b="1" kern="1200" dirty="0" smtClean="0"/>
            <a:t> dhe </a:t>
          </a:r>
          <a:r>
            <a:rPr lang="sq-AL" sz="1100" b="1" kern="1200" dirty="0" smtClean="0"/>
            <a:t>foragjereve </a:t>
          </a:r>
          <a:r>
            <a:rPr lang="sq-AL" sz="1100" b="1" kern="1200" dirty="0" smtClean="0"/>
            <a:t>(70%), (53% )</a:t>
          </a:r>
          <a:r>
            <a:rPr lang="it-IT" sz="1100" b="1" kern="1200" dirty="0" smtClean="0"/>
            <a:t> </a:t>
          </a:r>
          <a:r>
            <a:rPr lang="sq-AL" sz="1100" b="1" kern="1200" dirty="0" smtClean="0"/>
            <a:t>(50%)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100" b="1" kern="1200" dirty="0" smtClean="0"/>
            <a:t>100% e sipërfaqeve të mbjella me agrume 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100" b="1" kern="1200" dirty="0" smtClean="0"/>
            <a:t>55% </a:t>
          </a:r>
          <a:r>
            <a:rPr lang="it-IT" sz="1100" b="1" kern="1200" dirty="0" smtClean="0"/>
            <a:t>e </a:t>
          </a:r>
          <a:r>
            <a:rPr lang="sq-AL" sz="1100" b="1" kern="1200" dirty="0" smtClean="0"/>
            <a:t>prodh</a:t>
          </a:r>
          <a:r>
            <a:rPr lang="it-IT" sz="1100" b="1" kern="1200" dirty="0" smtClean="0"/>
            <a:t>. ullinjve</a:t>
          </a:r>
          <a:r>
            <a:rPr lang="sq-AL" sz="1100" b="1" kern="1200" dirty="0" smtClean="0"/>
            <a:t> në nivel qarku, Vreshti (39%)</a:t>
          </a:r>
          <a:r>
            <a:rPr lang="it-IT" sz="1100" b="1" kern="1200" dirty="0" smtClean="0"/>
            <a:t>;</a:t>
          </a:r>
          <a:r>
            <a:rPr lang="sq-AL" sz="1100" b="1" kern="1200" dirty="0" smtClean="0"/>
            <a:t> pemët frutore e pjergullat </a:t>
          </a:r>
          <a:r>
            <a:rPr lang="it-IT" sz="1100" b="1" kern="1200" dirty="0" smtClean="0"/>
            <a:t>1/3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100" b="1" kern="1200" dirty="0" smtClean="0"/>
            <a:t>62% e</a:t>
          </a:r>
          <a:r>
            <a:rPr lang="it-IT" sz="1100" b="1" kern="1200" dirty="0" smtClean="0"/>
            <a:t> </a:t>
          </a:r>
          <a:r>
            <a:rPr lang="it-IT" sz="1100" b="1" kern="1200" dirty="0" smtClean="0"/>
            <a:t>nr të </a:t>
          </a:r>
          <a:r>
            <a:rPr lang="sq-AL" sz="1100" b="1" kern="1200" dirty="0" smtClean="0"/>
            <a:t>derrave  </a:t>
          </a:r>
          <a:r>
            <a:rPr lang="it-IT" sz="1100" b="1" kern="1200" dirty="0" smtClean="0"/>
            <a:t>në nivel </a:t>
          </a:r>
          <a:r>
            <a:rPr lang="sq-AL" sz="1100" b="1" kern="1200" dirty="0" smtClean="0"/>
            <a:t>qarku dhe 26% nivel</a:t>
          </a:r>
          <a:r>
            <a:rPr lang="it-IT" sz="1100" b="1" kern="1200" dirty="0" smtClean="0"/>
            <a:t> </a:t>
          </a:r>
          <a:r>
            <a:rPr lang="sq-AL" sz="1100" b="1" kern="1200" dirty="0" smtClean="0"/>
            <a:t>komb)</a:t>
          </a:r>
          <a:r>
            <a:rPr lang="it-IT" sz="1100" b="1" kern="1200" dirty="0" smtClean="0"/>
            <a:t>. </a:t>
          </a:r>
          <a:r>
            <a:rPr lang="sq-AL" sz="1100" b="1" kern="1200" dirty="0" smtClean="0"/>
            <a:t>18% e prodhimit kombëtar</a:t>
          </a:r>
          <a:r>
            <a:rPr lang="it-IT" sz="1100" b="1" kern="1200" dirty="0" smtClean="0"/>
            <a:t> në mish derri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 smtClean="0"/>
            <a:t>+50% </a:t>
          </a:r>
          <a:r>
            <a:rPr lang="sq-AL" sz="1100" b="1" kern="1200" dirty="0" smtClean="0"/>
            <a:t>e prodhimtarisë rajonale në qumësht, mish dhe lesh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 smtClean="0"/>
            <a:t>Produkte tipike tradicionale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100" b="1" kern="1200" dirty="0" smtClean="0"/>
            <a:t>pozicion gjeografik </a:t>
          </a:r>
          <a:r>
            <a:rPr lang="it-IT" sz="1100" b="1" kern="1200" dirty="0" smtClean="0"/>
            <a:t>i</a:t>
          </a:r>
          <a:r>
            <a:rPr lang="sq-AL" sz="1100" b="1" kern="1200" dirty="0" smtClean="0"/>
            <a:t>favorshëm, akses </a:t>
          </a:r>
          <a:r>
            <a:rPr lang="it-IT" sz="1100" b="1" kern="1200" dirty="0" smtClean="0"/>
            <a:t>i</a:t>
          </a:r>
          <a:r>
            <a:rPr lang="sq-AL" sz="1100" b="1" kern="1200" dirty="0" smtClean="0"/>
            <a:t> lehtë në infrastrukturat kryesore</a:t>
          </a:r>
          <a:endParaRPr lang="en-US" sz="1100" b="1" kern="1200" dirty="0"/>
        </a:p>
      </dsp:txBody>
      <dsp:txXfrm>
        <a:off x="2571" y="871430"/>
        <a:ext cx="2507456" cy="4755712"/>
      </dsp:txXfrm>
    </dsp:sp>
    <dsp:sp modelId="{3AF370A7-F331-4540-B416-2333D20320A2}">
      <dsp:nvSpPr>
        <dsp:cNvPr id="0" name=""/>
        <dsp:cNvSpPr/>
      </dsp:nvSpPr>
      <dsp:spPr>
        <a:xfrm>
          <a:off x="2861071" y="468857"/>
          <a:ext cx="2507456" cy="4025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100" b="1" kern="1200" dirty="0" smtClean="0"/>
            <a:t>Turizmi</a:t>
          </a:r>
          <a:r>
            <a:rPr lang="sq-AL" sz="1100" kern="1200" dirty="0" smtClean="0"/>
            <a:t> </a:t>
          </a:r>
          <a:r>
            <a:rPr lang="it-IT" sz="1100" kern="1200" dirty="0" smtClean="0"/>
            <a:t>(</a:t>
          </a:r>
          <a:r>
            <a:rPr lang="sq-AL" sz="1100" kern="1200" dirty="0" smtClean="0"/>
            <a:t>Historik, Kulturor/Fetar, Rural </a:t>
          </a:r>
          <a:r>
            <a:rPr lang="it-IT" sz="1100" kern="1200" dirty="0" smtClean="0"/>
            <a:t>,</a:t>
          </a:r>
          <a:r>
            <a:rPr lang="sq-AL" sz="1100" kern="1200" dirty="0" smtClean="0"/>
            <a:t> </a:t>
          </a:r>
          <a:r>
            <a:rPr lang="it-IT" sz="1100" kern="1200" dirty="0" smtClean="0"/>
            <a:t>Natyrë)</a:t>
          </a:r>
          <a:endParaRPr lang="en-US" sz="1100" kern="1200" dirty="0"/>
        </a:p>
      </dsp:txBody>
      <dsp:txXfrm>
        <a:off x="2861071" y="468857"/>
        <a:ext cx="2507456" cy="402572"/>
      </dsp:txXfrm>
    </dsp:sp>
    <dsp:sp modelId="{7BB5241C-4F1E-4C78-8DBB-F655F7B02314}">
      <dsp:nvSpPr>
        <dsp:cNvPr id="0" name=""/>
        <dsp:cNvSpPr/>
      </dsp:nvSpPr>
      <dsp:spPr>
        <a:xfrm>
          <a:off x="2861071" y="871430"/>
          <a:ext cx="2507456" cy="47557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 smtClean="0"/>
            <a:t>A</a:t>
          </a:r>
          <a:r>
            <a:rPr lang="sq-AL" sz="1100" b="1" kern="1200" dirty="0" smtClean="0"/>
            <a:t>sete turistike (natyrore e kulturore) </a:t>
          </a:r>
          <a:r>
            <a:rPr lang="it-IT" sz="1100" b="1" kern="1200" dirty="0" smtClean="0"/>
            <a:t> - </a:t>
          </a:r>
          <a:r>
            <a:rPr lang="sq-AL" sz="1100" b="1" kern="1200" dirty="0" smtClean="0"/>
            <a:t>Qyteti antik i Lezhë</a:t>
          </a:r>
          <a:r>
            <a:rPr lang="it-IT" sz="1100" b="1" kern="1200" dirty="0" smtClean="0"/>
            <a:t>, </a:t>
          </a:r>
          <a:r>
            <a:rPr lang="sq-AL" sz="1100" b="1" kern="1200" dirty="0" smtClean="0"/>
            <a:t>Plazhi i Shëngjinit</a:t>
          </a:r>
          <a:r>
            <a:rPr lang="it-IT" sz="1100" b="1" kern="1200" dirty="0" smtClean="0"/>
            <a:t>, </a:t>
          </a:r>
          <a:r>
            <a:rPr lang="sq-AL" sz="1100" b="1" kern="1200" dirty="0" smtClean="0"/>
            <a:t>Patokut</a:t>
          </a:r>
          <a:r>
            <a:rPr lang="it-IT" sz="1100" b="1" kern="1200" dirty="0" smtClean="0"/>
            <a:t>, </a:t>
          </a:r>
          <a:r>
            <a:rPr lang="sq-AL" sz="1100" b="1" kern="1200" dirty="0" smtClean="0"/>
            <a:t>Talës, e Ranës së Hedhu</a:t>
          </a:r>
          <a:r>
            <a:rPr lang="it-IT" sz="1100" b="1" kern="1200" dirty="0" smtClean="0"/>
            <a:t>, </a:t>
          </a:r>
          <a:r>
            <a:rPr lang="sq-AL" sz="1100" b="1" kern="1200" dirty="0" smtClean="0"/>
            <a:t>Laguna e Kunë-Vainit</a:t>
          </a:r>
          <a:r>
            <a:rPr lang="it-IT" sz="1100" b="1" kern="1200" dirty="0" smtClean="0"/>
            <a:t>, i</a:t>
          </a:r>
          <a:r>
            <a:rPr lang="sq-AL" sz="1100" b="1" kern="1200" dirty="0" smtClean="0"/>
            <a:t>shull Lezhë</a:t>
          </a:r>
          <a:r>
            <a:rPr lang="it-IT" sz="1100" b="1" kern="1200" dirty="0" smtClean="0"/>
            <a:t>,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100" b="1" kern="1200" dirty="0" smtClean="0"/>
            <a:t>objekte të lashta kulti (kisha katolike, ortodokse, xhamia dhe teqe),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100" b="1" kern="1200" dirty="0" smtClean="0"/>
            <a:t>pozicion gjeografik të përshtatshëm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100" b="1" kern="1200" dirty="0" smtClean="0"/>
            <a:t> gjatësia e vijës bregdetare (38 km)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100" b="1" kern="1200" dirty="0" smtClean="0"/>
            <a:t>trashëgimi  të pasur arkeologjike</a:t>
          </a:r>
          <a:r>
            <a:rPr lang="it-IT" sz="1100" b="1" kern="1200" dirty="0" smtClean="0"/>
            <a:t>, </a:t>
          </a:r>
          <a:r>
            <a:rPr lang="sq-AL" sz="1100" b="1" kern="1200" dirty="0" smtClean="0"/>
            <a:t>etno-kulturore e historike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100" b="1" kern="1200" dirty="0" smtClean="0"/>
            <a:t>tradita të zhvilluar të mikpritjes dhe gatimeve tradicionale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100" b="1" kern="1200" dirty="0" smtClean="0"/>
            <a:t>prani</a:t>
          </a:r>
          <a:r>
            <a:rPr lang="it-IT" sz="1100" b="1" kern="1200" dirty="0" smtClean="0"/>
            <a:t>a</a:t>
          </a:r>
          <a:r>
            <a:rPr lang="sq-AL" sz="1100" b="1" kern="1200" dirty="0" smtClean="0"/>
            <a:t> e portit të  tretë më të madh në vend (Shëngjinit) 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 smtClean="0"/>
            <a:t>Kapacitete akomoduese ne dispozicion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100" b="1" kern="1200" dirty="0" smtClean="0"/>
            <a:t>Lezha ne nivel Kombëtar</a:t>
          </a:r>
          <a:r>
            <a:rPr lang="it-IT" sz="1100" b="1" kern="1200" dirty="0" smtClean="0"/>
            <a:t> </a:t>
          </a:r>
          <a:r>
            <a:rPr lang="sq-AL" sz="1100" b="1" kern="1200" dirty="0" smtClean="0"/>
            <a:t>në rrjetin e qyteteve që ofrojnë turizëm kulturor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100" b="1" kern="1200" dirty="0" smtClean="0"/>
            <a:t>Shëngjini përmendet  në rrjetin  e pikave të turizmit bregdetar</a:t>
          </a:r>
          <a:endParaRPr lang="en-US" sz="1100" b="1" kern="1200" dirty="0"/>
        </a:p>
      </dsp:txBody>
      <dsp:txXfrm>
        <a:off x="2861071" y="871430"/>
        <a:ext cx="2507456" cy="4755712"/>
      </dsp:txXfrm>
    </dsp:sp>
    <dsp:sp modelId="{F2190CFC-6CF4-40F8-BBC7-CF40795BF066}">
      <dsp:nvSpPr>
        <dsp:cNvPr id="0" name=""/>
        <dsp:cNvSpPr/>
      </dsp:nvSpPr>
      <dsp:spPr>
        <a:xfrm>
          <a:off x="5719571" y="468857"/>
          <a:ext cx="2507456" cy="4025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100" b="1" kern="1200" dirty="0" smtClean="0"/>
            <a:t>Industri</a:t>
          </a:r>
          <a:r>
            <a:rPr lang="it-IT" sz="1100" b="1" kern="1200" dirty="0" smtClean="0"/>
            <a:t> e lehtë përpunuese </a:t>
          </a:r>
          <a:r>
            <a:rPr lang="sq-AL" sz="1100" b="1" kern="1200" dirty="0" smtClean="0"/>
            <a:t> </a:t>
          </a:r>
          <a:r>
            <a:rPr lang="it-IT" sz="1100" b="1" kern="1200" dirty="0" smtClean="0"/>
            <a:t>(</a:t>
          </a:r>
          <a:r>
            <a:rPr lang="it-IT" sz="1100" kern="1200" dirty="0" smtClean="0"/>
            <a:t>agropërpunim, druri)</a:t>
          </a:r>
          <a:endParaRPr lang="en-US" sz="1100" kern="1200" dirty="0"/>
        </a:p>
      </dsp:txBody>
      <dsp:txXfrm>
        <a:off x="5719571" y="468857"/>
        <a:ext cx="2507456" cy="402572"/>
      </dsp:txXfrm>
    </dsp:sp>
    <dsp:sp modelId="{9E02DB3B-78C0-4779-BE9A-3FF2EF4A9BB0}">
      <dsp:nvSpPr>
        <dsp:cNvPr id="0" name=""/>
        <dsp:cNvSpPr/>
      </dsp:nvSpPr>
      <dsp:spPr>
        <a:xfrm>
          <a:off x="5719571" y="871430"/>
          <a:ext cx="2507456" cy="47557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 smtClean="0"/>
            <a:t>Kapacitete në </a:t>
          </a:r>
          <a:r>
            <a:rPr lang="sq-AL" sz="1100" b="1" kern="1200" dirty="0" smtClean="0"/>
            <a:t>industri</a:t>
          </a:r>
          <a:r>
            <a:rPr lang="it-IT" sz="1100" b="1" kern="1200" dirty="0" smtClean="0"/>
            <a:t>në</a:t>
          </a:r>
          <a:r>
            <a:rPr lang="sq-AL" sz="1100" b="1" kern="1200" dirty="0" smtClean="0"/>
            <a:t> e lehtë agropërpunuese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 smtClean="0"/>
            <a:t>Orientim </a:t>
          </a:r>
          <a:r>
            <a:rPr lang="sq-AL" sz="1100" b="1" kern="1200" dirty="0" smtClean="0"/>
            <a:t>drejt përpunimit të frutave,  perimeve, ullinjve  dhe prodhimeve blegtorale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100" b="1" kern="1200" dirty="0" smtClean="0"/>
            <a:t>73 subjekte agroindustriale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 smtClean="0"/>
            <a:t>Agro industria P</a:t>
          </a:r>
          <a:r>
            <a:rPr lang="sq-AL" sz="1100" b="1" kern="1200" dirty="0" smtClean="0"/>
            <a:t>unëso</a:t>
          </a:r>
          <a:r>
            <a:rPr lang="it-IT" sz="1100" b="1" kern="1200" dirty="0" smtClean="0"/>
            <a:t>n</a:t>
          </a:r>
          <a:r>
            <a:rPr lang="sq-AL" sz="1100" b="1" kern="1200" dirty="0" smtClean="0"/>
            <a:t> 657 persona </a:t>
          </a:r>
          <a:endParaRPr lang="it-IT" sz="1100" b="1" kern="1200" dirty="0" smtClean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100" b="1" kern="1200" dirty="0" smtClean="0"/>
            <a:t>biznese; prodhim peshku, fabrika vaji dhe vere, baxho, furra buke, piceri, byrektore, fast food dhe pastiçeri</a:t>
          </a:r>
          <a:endParaRPr lang="it-IT" sz="1100" b="1" kern="1200" dirty="0" smtClean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100" b="1" kern="1200" dirty="0" smtClean="0"/>
            <a:t>Prodhimet tipike bujqësore dhe blegtorale</a:t>
          </a:r>
          <a:r>
            <a:rPr lang="it-IT" sz="1100" b="1" kern="1200" dirty="0" smtClean="0"/>
            <a:t>: r</a:t>
          </a:r>
          <a:r>
            <a:rPr lang="sq-AL" sz="1100" b="1" kern="1200" dirty="0" smtClean="0"/>
            <a:t>rushi/ver</a:t>
          </a:r>
          <a:r>
            <a:rPr lang="it-IT" sz="1100" b="1" kern="1200" dirty="0" smtClean="0"/>
            <a:t>a</a:t>
          </a:r>
          <a:r>
            <a:rPr lang="sq-AL" sz="1100" b="1" kern="1200" dirty="0" smtClean="0"/>
            <a:t> Kallmet, </a:t>
          </a:r>
          <a:r>
            <a:rPr lang="it-IT" sz="1100" b="1" kern="1200" dirty="0" smtClean="0"/>
            <a:t> vaji ullirit Kallmet, </a:t>
          </a:r>
          <a:r>
            <a:rPr lang="sq-AL" sz="1100" b="1" kern="1200" dirty="0" smtClean="0"/>
            <a:t>raki</a:t>
          </a:r>
          <a:r>
            <a:rPr lang="it-IT" sz="1100" b="1" kern="1200" dirty="0" smtClean="0"/>
            <a:t>a</a:t>
          </a:r>
          <a:r>
            <a:rPr lang="sq-AL" sz="1100" b="1" kern="1200" dirty="0" smtClean="0"/>
            <a:t> e Lezhës</a:t>
          </a:r>
          <a:r>
            <a:rPr lang="it-IT" sz="1100" b="1" kern="1200" dirty="0" smtClean="0"/>
            <a:t>, </a:t>
          </a:r>
          <a:r>
            <a:rPr lang="sq-AL" sz="1100" b="1" kern="1200" dirty="0" smtClean="0"/>
            <a:t>gjeli</a:t>
          </a:r>
          <a:r>
            <a:rPr lang="it-IT" sz="1100" b="1" kern="1200" dirty="0" smtClean="0"/>
            <a:t> i </a:t>
          </a:r>
          <a:r>
            <a:rPr lang="sq-AL" sz="1100" b="1" kern="1200" dirty="0" smtClean="0"/>
            <a:t>detit </a:t>
          </a:r>
          <a:r>
            <a:rPr lang="it-IT" sz="1100" b="1" kern="1200" dirty="0" smtClean="0"/>
            <a:t>dhe </a:t>
          </a:r>
          <a:r>
            <a:rPr lang="sq-AL" sz="1100" b="1" kern="1200" dirty="0" smtClean="0"/>
            <a:t>djathi </a:t>
          </a:r>
          <a:r>
            <a:rPr lang="it-IT" sz="1100" b="1" kern="1200" dirty="0" smtClean="0"/>
            <a:t>i</a:t>
          </a:r>
          <a:r>
            <a:rPr lang="sq-AL" sz="1100" b="1" kern="1200" dirty="0" smtClean="0"/>
            <a:t> Zadrimës</a:t>
          </a:r>
          <a:r>
            <a:rPr lang="it-IT" sz="1100" b="1" kern="1200" dirty="0" smtClean="0"/>
            <a:t>, mishi i derrit</a:t>
          </a:r>
          <a:endParaRPr lang="en-US" sz="1100" b="1" kern="1200" dirty="0" smtClean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 smtClean="0"/>
            <a:t>Investime të larta në peshkim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100" b="1" kern="1200" dirty="0" smtClean="0"/>
            <a:t>Ndërmarrjet e prodhimit në </a:t>
          </a:r>
          <a:r>
            <a:rPr lang="it-IT" sz="1100" b="1" kern="1200" dirty="0" smtClean="0"/>
            <a:t>peshkim</a:t>
          </a:r>
          <a:r>
            <a:rPr lang="sq-AL" sz="1100" b="1" kern="1200" dirty="0" smtClean="0"/>
            <a:t> kanë HACCP dhe ISO</a:t>
          </a:r>
          <a:r>
            <a:rPr lang="it-IT" sz="1100" b="1" kern="1200" dirty="0" smtClean="0"/>
            <a:t>/eksportojnë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100" b="1" kern="1200" dirty="0" smtClean="0"/>
            <a:t>peshkimi dhe produkt</a:t>
          </a:r>
          <a:r>
            <a:rPr lang="it-IT" sz="1100" b="1" kern="1200" dirty="0" smtClean="0"/>
            <a:t>et </a:t>
          </a:r>
          <a:r>
            <a:rPr lang="sq-AL" sz="1100" b="1" kern="1200" dirty="0" smtClean="0"/>
            <a:t>ujore  rritje edhe në nivel kombëtar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b="1" kern="1200" dirty="0" smtClean="0"/>
            <a:t>Av të tjera për peshkimin; </a:t>
          </a:r>
          <a:r>
            <a:rPr lang="sq-AL" sz="1100" b="1" kern="1200" dirty="0" smtClean="0"/>
            <a:t>pozicioni gjeografik i favorshë</a:t>
          </a:r>
          <a:r>
            <a:rPr lang="it-IT" sz="1100" b="1" kern="1200" dirty="0" smtClean="0"/>
            <a:t>m; </a:t>
          </a:r>
          <a:r>
            <a:rPr lang="sq-AL" sz="1100" b="1" kern="1200" dirty="0" smtClean="0"/>
            <a:t>resurset e pasura ujore;  mundësi punësimi</a:t>
          </a:r>
          <a:r>
            <a:rPr lang="it-IT" sz="1100" b="1" kern="1200" dirty="0" smtClean="0"/>
            <a:t>; </a:t>
          </a:r>
          <a:r>
            <a:rPr lang="sq-AL" sz="1100" b="1" kern="1200" dirty="0" smtClean="0"/>
            <a:t>bilanci tregtar pozitiv në terma të vlerës) 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100" b="1" kern="1200" dirty="0" smtClean="0"/>
            <a:t>Porti i Shëngjinit </a:t>
          </a:r>
          <a:r>
            <a:rPr lang="it-IT" sz="1100" b="1" kern="1200" dirty="0" smtClean="0"/>
            <a:t>-</a:t>
          </a:r>
          <a:r>
            <a:rPr lang="sq-AL" sz="1100" b="1" kern="1200" dirty="0" smtClean="0"/>
            <a:t> nyje e rëndësishme operative dhe logjistike për këto industri</a:t>
          </a:r>
          <a:endParaRPr lang="en-US" sz="1100" b="1" kern="1200" dirty="0"/>
        </a:p>
      </dsp:txBody>
      <dsp:txXfrm>
        <a:off x="5719571" y="871430"/>
        <a:ext cx="2507456" cy="475571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6D6900-2A57-44C1-8C05-4758D35F4044}">
      <dsp:nvSpPr>
        <dsp:cNvPr id="0" name=""/>
        <dsp:cNvSpPr/>
      </dsp:nvSpPr>
      <dsp:spPr>
        <a:xfrm>
          <a:off x="2571" y="369080"/>
          <a:ext cx="2507456" cy="515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400" b="1" kern="1200" dirty="0" smtClean="0"/>
            <a:t>Bujqësi/Blegtori</a:t>
          </a:r>
          <a:r>
            <a:rPr lang="it-IT" sz="1400" b="1" kern="1200" dirty="0" smtClean="0"/>
            <a:t>, </a:t>
          </a:r>
          <a:r>
            <a:rPr lang="sq-AL" sz="1400" b="1" kern="1200" dirty="0" smtClean="0"/>
            <a:t>Peshkim</a:t>
          </a:r>
          <a:endParaRPr lang="en-US" sz="1400" b="1" kern="1200" dirty="0"/>
        </a:p>
      </dsp:txBody>
      <dsp:txXfrm>
        <a:off x="2571" y="369080"/>
        <a:ext cx="2507456" cy="515659"/>
      </dsp:txXfrm>
    </dsp:sp>
    <dsp:sp modelId="{627F8141-D690-40B7-AD37-5C229AA58E4E}">
      <dsp:nvSpPr>
        <dsp:cNvPr id="0" name=""/>
        <dsp:cNvSpPr/>
      </dsp:nvSpPr>
      <dsp:spPr>
        <a:xfrm>
          <a:off x="2571" y="884739"/>
          <a:ext cx="2507456" cy="48421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400" b="1" kern="1200" dirty="0" smtClean="0"/>
            <a:t>Hartëzimi i zinxhirit aktual të vlerës (ku, sa dhe si prodhohet, infrastrukturat ndërlidhëse mes operatorëve të biznesit) dhe zhvillimi i skenarëve për të ardhmen 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400" b="1" kern="1200" dirty="0" smtClean="0"/>
            <a:t>Shtimi i hapësirave të mbjella me prodhime tipike dhe konkurruese për zonën si p.sh. ulliri, perimet dhe  vreshtat</a:t>
          </a:r>
          <a:r>
            <a:rPr lang="it-IT" sz="1400" b="1" kern="1200" dirty="0" smtClean="0"/>
            <a:t>)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 smtClean="0"/>
            <a:t>Rritje e nr të krerëve, </a:t>
          </a:r>
          <a:r>
            <a:rPr lang="sq-AL" sz="1400" b="1" kern="1200" dirty="0" smtClean="0"/>
            <a:t>Specializim</a:t>
          </a:r>
          <a:r>
            <a:rPr lang="it-IT" sz="1400" b="1" kern="1200" dirty="0" smtClean="0"/>
            <a:t> i</a:t>
          </a:r>
          <a:r>
            <a:rPr lang="sq-AL" sz="1400" b="1" kern="1200" dirty="0" smtClean="0"/>
            <a:t> komplekseve blegtorale, të përmirësojë teknikat e mbarështimit të kafshëve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400" b="1" kern="1200" dirty="0" smtClean="0"/>
            <a:t>plan veprimi për prodhimet tipike autoktone</a:t>
          </a:r>
          <a:r>
            <a:rPr lang="it-IT" sz="1400" b="1" kern="1200" dirty="0" smtClean="0"/>
            <a:t>/</a:t>
          </a:r>
          <a:r>
            <a:rPr lang="sq-AL" sz="1400" b="1" kern="1200" dirty="0" smtClean="0"/>
            <a:t> primar</a:t>
          </a:r>
          <a:r>
            <a:rPr lang="it-IT" sz="1400" b="1" kern="1200" dirty="0" smtClean="0"/>
            <a:t>e</a:t>
          </a:r>
          <a:r>
            <a:rPr lang="sq-AL" sz="1400" b="1" kern="1200" dirty="0" smtClean="0"/>
            <a:t> </a:t>
          </a:r>
          <a:r>
            <a:rPr lang="it-IT" sz="1400" b="1" kern="1200" dirty="0" smtClean="0"/>
            <a:t>për  një </a:t>
          </a:r>
          <a:r>
            <a:rPr lang="sq-AL" sz="1400" b="1" kern="1200" dirty="0" smtClean="0"/>
            <a:t>agroturi</a:t>
          </a:r>
          <a:r>
            <a:rPr lang="it-IT" sz="1400" b="1" kern="1200" dirty="0" smtClean="0"/>
            <a:t>zëm të qëndrueshëm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 smtClean="0"/>
            <a:t>Investime në </a:t>
          </a:r>
          <a:r>
            <a:rPr lang="sq-AL" sz="1400" b="1" kern="1200" dirty="0" smtClean="0"/>
            <a:t>infrastrukturë</a:t>
          </a:r>
          <a:r>
            <a:rPr lang="it-IT" sz="1400" b="1" kern="1200" dirty="0" smtClean="0"/>
            <a:t>n </a:t>
          </a:r>
          <a:r>
            <a:rPr lang="sq-AL" sz="1400" b="1" kern="1200" dirty="0" smtClean="0"/>
            <a:t> fizike mbështetëse për bujqësinë </a:t>
          </a:r>
          <a:endParaRPr lang="en-US" sz="1400" b="1" kern="1200" dirty="0"/>
        </a:p>
      </dsp:txBody>
      <dsp:txXfrm>
        <a:off x="2571" y="884739"/>
        <a:ext cx="2507456" cy="4842179"/>
      </dsp:txXfrm>
    </dsp:sp>
    <dsp:sp modelId="{3AF370A7-F331-4540-B416-2333D20320A2}">
      <dsp:nvSpPr>
        <dsp:cNvPr id="0" name=""/>
        <dsp:cNvSpPr/>
      </dsp:nvSpPr>
      <dsp:spPr>
        <a:xfrm>
          <a:off x="2861071" y="369080"/>
          <a:ext cx="2507456" cy="515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400" b="1" kern="1200" dirty="0" smtClean="0"/>
            <a:t>Turizmi </a:t>
          </a:r>
          <a:r>
            <a:rPr lang="it-IT" sz="1400" b="1" kern="1200" dirty="0" smtClean="0"/>
            <a:t>(</a:t>
          </a:r>
          <a:r>
            <a:rPr lang="sq-AL" sz="1400" b="1" kern="1200" dirty="0" smtClean="0"/>
            <a:t>Historik, Kulturor/Fetar, Rural </a:t>
          </a:r>
          <a:r>
            <a:rPr lang="it-IT" sz="1400" b="1" kern="1200" dirty="0" smtClean="0"/>
            <a:t>,</a:t>
          </a:r>
          <a:r>
            <a:rPr lang="sq-AL" sz="1400" b="1" kern="1200" dirty="0" smtClean="0"/>
            <a:t> </a:t>
          </a:r>
          <a:r>
            <a:rPr lang="it-IT" sz="1400" b="1" kern="1200" dirty="0" smtClean="0"/>
            <a:t>Natyrë)</a:t>
          </a:r>
          <a:endParaRPr lang="en-US" sz="1400" b="1" kern="1200" dirty="0"/>
        </a:p>
      </dsp:txBody>
      <dsp:txXfrm>
        <a:off x="2861071" y="369080"/>
        <a:ext cx="2507456" cy="515659"/>
      </dsp:txXfrm>
    </dsp:sp>
    <dsp:sp modelId="{7BB5241C-4F1E-4C78-8DBB-F655F7B02314}">
      <dsp:nvSpPr>
        <dsp:cNvPr id="0" name=""/>
        <dsp:cNvSpPr/>
      </dsp:nvSpPr>
      <dsp:spPr>
        <a:xfrm>
          <a:off x="2861071" y="884739"/>
          <a:ext cx="2507456" cy="48421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 smtClean="0"/>
            <a:t>Inventarizim resursesh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 smtClean="0"/>
            <a:t>Zhvillim produkti turistik ( i integruar)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 smtClean="0"/>
            <a:t>Diversifikim i produktit turistik (agro/eko turizëm, kulturë, aventurë etj..)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 smtClean="0"/>
            <a:t>Rritje vizibiliteti/promovimi në rrjete komb/ndërkomb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 smtClean="0"/>
            <a:t>Integrim në oferta rajonale turistike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400" b="1" kern="1200" dirty="0" smtClean="0"/>
            <a:t>përmirësime infrastrukturore </a:t>
          </a:r>
          <a:r>
            <a:rPr lang="it-IT" sz="1400" b="1" kern="1200" dirty="0" smtClean="0"/>
            <a:t> të planifikuara</a:t>
          </a:r>
          <a:endParaRPr lang="en-US" sz="1400" b="1" kern="1200" dirty="0"/>
        </a:p>
      </dsp:txBody>
      <dsp:txXfrm>
        <a:off x="2861071" y="884739"/>
        <a:ext cx="2507456" cy="4842179"/>
      </dsp:txXfrm>
    </dsp:sp>
    <dsp:sp modelId="{F2190CFC-6CF4-40F8-BBC7-CF40795BF066}">
      <dsp:nvSpPr>
        <dsp:cNvPr id="0" name=""/>
        <dsp:cNvSpPr/>
      </dsp:nvSpPr>
      <dsp:spPr>
        <a:xfrm>
          <a:off x="5719571" y="369080"/>
          <a:ext cx="2507456" cy="5156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400" b="1" kern="1200" dirty="0" smtClean="0"/>
            <a:t>Industri</a:t>
          </a:r>
          <a:r>
            <a:rPr lang="it-IT" sz="1400" b="1" kern="1200" dirty="0" smtClean="0"/>
            <a:t> e lehtë përpunuese </a:t>
          </a:r>
          <a:r>
            <a:rPr lang="sq-AL" sz="1400" b="1" kern="1200" dirty="0" smtClean="0"/>
            <a:t> </a:t>
          </a:r>
          <a:r>
            <a:rPr lang="it-IT" sz="1400" b="1" kern="1200" dirty="0" smtClean="0"/>
            <a:t>(agropërpunim, druri)</a:t>
          </a:r>
          <a:endParaRPr lang="en-US" sz="1400" b="1" kern="1200" dirty="0"/>
        </a:p>
      </dsp:txBody>
      <dsp:txXfrm>
        <a:off x="5719571" y="369080"/>
        <a:ext cx="2507456" cy="515659"/>
      </dsp:txXfrm>
    </dsp:sp>
    <dsp:sp modelId="{9E02DB3B-78C0-4779-BE9A-3FF2EF4A9BB0}">
      <dsp:nvSpPr>
        <dsp:cNvPr id="0" name=""/>
        <dsp:cNvSpPr/>
      </dsp:nvSpPr>
      <dsp:spPr>
        <a:xfrm>
          <a:off x="5719571" y="884739"/>
          <a:ext cx="2507456" cy="48421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400" b="1" kern="1200" dirty="0" smtClean="0"/>
            <a:t>Adresimi i mungesave (në numër dhe kualifikime) të forcës punëtore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dirty="0" smtClean="0"/>
            <a:t>Adresim i </a:t>
          </a:r>
          <a:r>
            <a:rPr lang="sq-AL" sz="1400" b="1" kern="1200" dirty="0" smtClean="0"/>
            <a:t>çështjeve të sigurisë</a:t>
          </a:r>
          <a:r>
            <a:rPr lang="it-IT" sz="1400" b="1" kern="1200" dirty="0" smtClean="0"/>
            <a:t>/cilësisë</a:t>
          </a:r>
          <a:r>
            <a:rPr lang="sq-AL" sz="1400" b="1" kern="1200" dirty="0" smtClean="0"/>
            <a:t> ushqimore, veterinare dhe fitosanitare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400" b="1" kern="1200" dirty="0" smtClean="0"/>
            <a:t>përmirës</a:t>
          </a:r>
          <a:r>
            <a:rPr lang="it-IT" sz="1400" b="1" kern="1200" dirty="0" smtClean="0"/>
            <a:t>im</a:t>
          </a:r>
          <a:r>
            <a:rPr lang="sq-AL" sz="1400" b="1" kern="1200" dirty="0" smtClean="0"/>
            <a:t> standar</a:t>
          </a:r>
          <a:r>
            <a:rPr lang="it-IT" sz="1400" b="1" kern="1200" dirty="0" smtClean="0"/>
            <a:t>tesh prodhimi (vera, ulliri)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400" b="1" kern="1200" dirty="0" smtClean="0"/>
            <a:t>Konsolidimi i industrisë së përpunimit 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400" b="1" kern="1200" dirty="0" smtClean="0"/>
            <a:t>Zgjerimi i portit sipas Master Planit 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q-AL" sz="1400" b="1" kern="1200" dirty="0" smtClean="0"/>
            <a:t>investime në nivel kombëtar </a:t>
          </a:r>
          <a:r>
            <a:rPr lang="it-IT" sz="1400" b="1" kern="1200" dirty="0" smtClean="0"/>
            <a:t>për mbështetjen e infrstrukturës së peshkimit</a:t>
          </a:r>
          <a:endParaRPr lang="en-US" sz="1400" b="1" kern="1200" dirty="0"/>
        </a:p>
      </dsp:txBody>
      <dsp:txXfrm>
        <a:off x="5719571" y="884739"/>
        <a:ext cx="2507456" cy="484217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F4517A-FF36-486F-BAEE-55F4033A650E}">
      <dsp:nvSpPr>
        <dsp:cNvPr id="0" name=""/>
        <dsp:cNvSpPr/>
      </dsp:nvSpPr>
      <dsp:spPr>
        <a:xfrm>
          <a:off x="3055881" y="3164492"/>
          <a:ext cx="2117836" cy="21178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kern="1200" dirty="0" smtClean="0"/>
            <a:t>14 Projekte</a:t>
          </a:r>
          <a:endParaRPr lang="en-US" sz="3300" kern="1200" dirty="0"/>
        </a:p>
      </dsp:txBody>
      <dsp:txXfrm>
        <a:off x="3055881" y="3164492"/>
        <a:ext cx="2117836" cy="2117836"/>
      </dsp:txXfrm>
    </dsp:sp>
    <dsp:sp modelId="{86805E47-B538-492F-84AF-70874556CED5}">
      <dsp:nvSpPr>
        <dsp:cNvPr id="0" name=""/>
        <dsp:cNvSpPr/>
      </dsp:nvSpPr>
      <dsp:spPr>
        <a:xfrm rot="10800000">
          <a:off x="1006602" y="3921618"/>
          <a:ext cx="1936569" cy="60358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15654-B596-49CF-A230-85A49AB74D9D}">
      <dsp:nvSpPr>
        <dsp:cNvPr id="0" name=""/>
        <dsp:cNvSpPr/>
      </dsp:nvSpPr>
      <dsp:spPr>
        <a:xfrm>
          <a:off x="630" y="3418632"/>
          <a:ext cx="2011944" cy="16095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8 </a:t>
          </a:r>
          <a:r>
            <a:rPr lang="en-US" sz="2500" kern="1200" dirty="0" err="1" smtClean="0"/>
            <a:t>Projekte</a:t>
          </a:r>
          <a:r>
            <a:rPr lang="en-US" sz="2500" kern="1200" dirty="0" smtClean="0"/>
            <a:t>  </a:t>
          </a:r>
          <a:r>
            <a:rPr lang="en-US" sz="2500" kern="1200" dirty="0" err="1" smtClean="0"/>
            <a:t>Zhvillimi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Ekonomik</a:t>
          </a:r>
          <a:endParaRPr lang="en-US" sz="2500" kern="1200" dirty="0"/>
        </a:p>
      </dsp:txBody>
      <dsp:txXfrm>
        <a:off x="630" y="3418632"/>
        <a:ext cx="2011944" cy="1609555"/>
      </dsp:txXfrm>
    </dsp:sp>
    <dsp:sp modelId="{22193A4E-4409-4ACF-A40F-EC0F4A09B6BD}">
      <dsp:nvSpPr>
        <dsp:cNvPr id="0" name=""/>
        <dsp:cNvSpPr/>
      </dsp:nvSpPr>
      <dsp:spPr>
        <a:xfrm rot="13500000">
          <a:off x="1633368" y="2408471"/>
          <a:ext cx="1936569" cy="60358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20C79-055D-4C42-8AD2-8FF2CED4BEBA}">
      <dsp:nvSpPr>
        <dsp:cNvPr id="0" name=""/>
        <dsp:cNvSpPr/>
      </dsp:nvSpPr>
      <dsp:spPr>
        <a:xfrm>
          <a:off x="911000" y="1220804"/>
          <a:ext cx="2011944" cy="16095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6 </a:t>
          </a:r>
          <a:r>
            <a:rPr lang="en-US" sz="2500" kern="1200" dirty="0" err="1" smtClean="0"/>
            <a:t>Projekte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për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përmirësimin</a:t>
          </a:r>
          <a:r>
            <a:rPr lang="en-US" sz="2500" kern="1200" dirty="0" smtClean="0"/>
            <a:t> e </a:t>
          </a:r>
          <a:r>
            <a:rPr lang="en-US" sz="2500" kern="1200" dirty="0" err="1" smtClean="0"/>
            <a:t>shërbimeve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publike</a:t>
          </a:r>
          <a:endParaRPr lang="en-US" sz="2500" kern="1200" dirty="0"/>
        </a:p>
      </dsp:txBody>
      <dsp:txXfrm>
        <a:off x="911000" y="1220804"/>
        <a:ext cx="2011944" cy="1609555"/>
      </dsp:txXfrm>
    </dsp:sp>
    <dsp:sp modelId="{AA2D0667-5B96-46D5-A86C-E1B5957BA1E8}">
      <dsp:nvSpPr>
        <dsp:cNvPr id="0" name=""/>
        <dsp:cNvSpPr/>
      </dsp:nvSpPr>
      <dsp:spPr>
        <a:xfrm rot="16200000">
          <a:off x="3146515" y="1781705"/>
          <a:ext cx="1936569" cy="60358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80746D-0883-4ABC-A46B-5FF9A446AD99}">
      <dsp:nvSpPr>
        <dsp:cNvPr id="0" name=""/>
        <dsp:cNvSpPr/>
      </dsp:nvSpPr>
      <dsp:spPr>
        <a:xfrm>
          <a:off x="3108827" y="310434"/>
          <a:ext cx="2011944" cy="16095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Projekte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që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forcojnë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identitetin</a:t>
          </a:r>
          <a:r>
            <a:rPr lang="en-US" sz="2500" kern="1200" dirty="0" smtClean="0"/>
            <a:t> e ZF</a:t>
          </a:r>
          <a:endParaRPr lang="it-IT" sz="2500" kern="1200" dirty="0" smtClean="0"/>
        </a:p>
      </dsp:txBody>
      <dsp:txXfrm>
        <a:off x="3108827" y="310434"/>
        <a:ext cx="2011944" cy="1609555"/>
      </dsp:txXfrm>
    </dsp:sp>
    <dsp:sp modelId="{EFE214AE-6FCD-4621-90AE-05B7A1473C06}">
      <dsp:nvSpPr>
        <dsp:cNvPr id="0" name=""/>
        <dsp:cNvSpPr/>
      </dsp:nvSpPr>
      <dsp:spPr>
        <a:xfrm rot="18861401">
          <a:off x="4652748" y="2428563"/>
          <a:ext cx="1843899" cy="60358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420A0-2706-40B9-ACC1-78E992723B0A}">
      <dsp:nvSpPr>
        <dsp:cNvPr id="0" name=""/>
        <dsp:cNvSpPr/>
      </dsp:nvSpPr>
      <dsp:spPr>
        <a:xfrm>
          <a:off x="5213281" y="1266382"/>
          <a:ext cx="2011944" cy="16095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 smtClean="0"/>
            <a:t>Perfshirje dhe Partneritete Publike e private</a:t>
          </a:r>
        </a:p>
      </dsp:txBody>
      <dsp:txXfrm>
        <a:off x="5213281" y="1266382"/>
        <a:ext cx="2011944" cy="1609555"/>
      </dsp:txXfrm>
    </dsp:sp>
    <dsp:sp modelId="{9EFADFA0-56A3-4CD4-96EA-458222AD6B36}">
      <dsp:nvSpPr>
        <dsp:cNvPr id="0" name=""/>
        <dsp:cNvSpPr/>
      </dsp:nvSpPr>
      <dsp:spPr>
        <a:xfrm>
          <a:off x="5286428" y="3921618"/>
          <a:ext cx="1936569" cy="60358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320224-D539-48A2-A066-5A975BACB5A1}">
      <dsp:nvSpPr>
        <dsp:cNvPr id="0" name=""/>
        <dsp:cNvSpPr/>
      </dsp:nvSpPr>
      <dsp:spPr>
        <a:xfrm>
          <a:off x="6217025" y="3418632"/>
          <a:ext cx="2011944" cy="16095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 smtClean="0"/>
            <a:t>Financime publike, private, donatorë</a:t>
          </a:r>
        </a:p>
      </dsp:txBody>
      <dsp:txXfrm>
        <a:off x="6217025" y="3418632"/>
        <a:ext cx="2011944" cy="1609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Programi i Zonës Funksionale </a:t>
            </a:r>
            <a:r>
              <a:rPr lang="it-IT" dirty="0" smtClean="0"/>
              <a:t>Lezhë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Prezanton: Dile Nikolli</a:t>
            </a:r>
          </a:p>
          <a:p>
            <a:r>
              <a:rPr lang="it-IT" dirty="0" smtClean="0"/>
              <a:t>8 Maj 2014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Organizimi</a:t>
            </a:r>
            <a:r>
              <a:rPr lang="en-US" sz="3600" dirty="0" smtClean="0"/>
              <a:t>/</a:t>
            </a:r>
            <a:r>
              <a:rPr lang="en-US" sz="3600" dirty="0" err="1" smtClean="0"/>
              <a:t>Qeverisja</a:t>
            </a:r>
            <a:r>
              <a:rPr lang="en-US" sz="3600" dirty="0" smtClean="0"/>
              <a:t> e </a:t>
            </a:r>
            <a:r>
              <a:rPr lang="en-US" sz="3600" dirty="0" err="1" smtClean="0"/>
              <a:t>Njesise</a:t>
            </a:r>
            <a:r>
              <a:rPr lang="en-US" sz="3600" dirty="0" smtClean="0"/>
              <a:t> se Re</a:t>
            </a:r>
            <a:r>
              <a:rPr lang="sr-Latn-CS" sz="3600" dirty="0" smtClean="0"/>
              <a:t/>
            </a:r>
            <a:br>
              <a:rPr lang="sr-Latn-CS" sz="3600" dirty="0" smtClean="0"/>
            </a:br>
            <a:r>
              <a:rPr lang="sr-Latn-CS" sz="2400" i="1" dirty="0" smtClean="0"/>
              <a:t>Struktura e Propozuar</a:t>
            </a:r>
            <a:endParaRPr lang="en-US" sz="3600" i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228600" y="1600200"/>
          <a:ext cx="2971800" cy="4552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</a:tblGrid>
              <a:tr h="691723">
                <a:tc>
                  <a:txBody>
                    <a:bodyPr/>
                    <a:lstStyle/>
                    <a:p>
                      <a:pPr algn="ctr"/>
                      <a:r>
                        <a:rPr lang="sr-Latn-CS" dirty="0" smtClean="0"/>
                        <a:t>Shtylla funksionale</a:t>
                      </a:r>
                      <a:endParaRPr lang="sr-Latn-CS" dirty="0"/>
                    </a:p>
                  </a:txBody>
                  <a:tcPr/>
                </a:tc>
              </a:tr>
              <a:tr h="691723">
                <a:tc>
                  <a:txBody>
                    <a:bodyPr/>
                    <a:lstStyle/>
                    <a:p>
                      <a:pPr algn="l"/>
                      <a:r>
                        <a:rPr lang="sq-A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Planifikim dhe politika</a:t>
                      </a:r>
                      <a:r>
                        <a:rPr lang="sq-AL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q-A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zhvillimit</a:t>
                      </a:r>
                      <a:endParaRPr lang="sr-Latn-CS" b="1" dirty="0"/>
                    </a:p>
                  </a:txBody>
                  <a:tcPr/>
                </a:tc>
              </a:tr>
              <a:tr h="1283555">
                <a:tc>
                  <a:txBody>
                    <a:bodyPr/>
                    <a:lstStyle/>
                    <a:p>
                      <a:pPr algn="l"/>
                      <a:r>
                        <a:rPr lang="sr-Latn-CS" b="1" dirty="0" smtClean="0"/>
                        <a:t>Rregullatore</a:t>
                      </a:r>
                      <a:r>
                        <a:rPr lang="sr-Latn-CS" b="1" baseline="0" dirty="0" smtClean="0"/>
                        <a:t> -  kontroll territori/planifikim urban/territorial/inspektoriate në terren</a:t>
                      </a:r>
                      <a:endParaRPr lang="sr-Latn-CS" b="1" dirty="0"/>
                    </a:p>
                  </a:txBody>
                  <a:tcPr/>
                </a:tc>
              </a:tr>
              <a:tr h="1193931">
                <a:tc>
                  <a:txBody>
                    <a:bodyPr/>
                    <a:lstStyle/>
                    <a:p>
                      <a:pPr algn="l"/>
                      <a:r>
                        <a:rPr lang="sq-A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Menaxhim</a:t>
                      </a:r>
                      <a:r>
                        <a:rPr lang="sq-AL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dhe monitorim i </a:t>
                      </a:r>
                      <a:r>
                        <a:rPr lang="sq-A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shërbimeve</a:t>
                      </a:r>
                      <a:r>
                        <a:rPr lang="sq-AL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sq-A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publike në</a:t>
                      </a:r>
                      <a:r>
                        <a:rPr lang="sq-AL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q-A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terren</a:t>
                      </a:r>
                      <a:endParaRPr lang="sr-Latn-CS" b="1" dirty="0"/>
                    </a:p>
                  </a:txBody>
                  <a:tcPr/>
                </a:tc>
              </a:tr>
              <a:tr h="691723">
                <a:tc>
                  <a:txBody>
                    <a:bodyPr/>
                    <a:lstStyle/>
                    <a:p>
                      <a:pPr algn="l"/>
                      <a:r>
                        <a:rPr lang="sq-A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Kontrolli</a:t>
                      </a:r>
                      <a:endParaRPr lang="sr-Latn-C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6019800" y="1981200"/>
            <a:ext cx="29718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b="1" dirty="0" smtClean="0"/>
              <a:t>Administratori Qytetit</a:t>
            </a:r>
          </a:p>
          <a:p>
            <a:pPr algn="ctr"/>
            <a:r>
              <a:rPr lang="sr-Latn-CS" dirty="0" smtClean="0"/>
              <a:t>-Drejtim/Koordinimi i Admin vendore-</a:t>
            </a:r>
          </a:p>
          <a:p>
            <a:pPr algn="ctr"/>
            <a:r>
              <a:rPr lang="sr-Latn-CS" dirty="0" smtClean="0"/>
              <a:t>m</a:t>
            </a:r>
            <a:r>
              <a:rPr lang="sr-Latn-CS" dirty="0" smtClean="0"/>
              <a:t>bi  </a:t>
            </a:r>
            <a:r>
              <a:rPr lang="sq-AL" dirty="0" smtClean="0"/>
              <a:t>cështjet të funksionimit dhe </a:t>
            </a:r>
            <a:r>
              <a:rPr lang="sq-AL" dirty="0" smtClean="0"/>
              <a:t>financimit</a:t>
            </a:r>
          </a:p>
          <a:p>
            <a:pPr algn="ctr"/>
            <a:r>
              <a:rPr lang="sq-AL" i="1" dirty="0" smtClean="0"/>
              <a:t>(s</a:t>
            </a:r>
            <a:r>
              <a:rPr lang="sq-AL" i="1" dirty="0" smtClean="0"/>
              <a:t>ipas shtyllave)</a:t>
            </a:r>
            <a:endParaRPr lang="sr-Latn-CS" i="1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3276600" y="1219200"/>
            <a:ext cx="2895600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b="1" dirty="0" smtClean="0"/>
              <a:t>2 Zv. Kryetarë  me përgegjësi direkte:</a:t>
            </a:r>
          </a:p>
          <a:p>
            <a:pPr>
              <a:buFont typeface="Arial" pitchFamily="34" charset="0"/>
              <a:buChar char="•"/>
            </a:pPr>
            <a:r>
              <a:rPr lang="sr-Latn-CS" dirty="0" smtClean="0"/>
              <a:t>Planifikim Strategjik</a:t>
            </a:r>
          </a:p>
          <a:p>
            <a:pPr>
              <a:buFont typeface="Arial" pitchFamily="34" charset="0"/>
              <a:buChar char="•"/>
            </a:pPr>
            <a:r>
              <a:rPr lang="sr-Latn-CS" dirty="0" smtClean="0"/>
              <a:t>Audit (dep/inst varesie)</a:t>
            </a:r>
          </a:p>
          <a:p>
            <a:pPr>
              <a:buFont typeface="Arial" pitchFamily="34" charset="0"/>
              <a:buChar char="•"/>
            </a:pPr>
            <a:r>
              <a:rPr lang="sr-Latn-CS" dirty="0" smtClean="0"/>
              <a:t>Marrdh me publikun</a:t>
            </a:r>
            <a:endParaRPr lang="sr-Latn-CS" dirty="0" smtClean="0"/>
          </a:p>
          <a:p>
            <a:pPr>
              <a:buFont typeface="Arial" pitchFamily="34" charset="0"/>
              <a:buChar char="•"/>
            </a:pPr>
            <a:r>
              <a:rPr lang="sq-AL" dirty="0" smtClean="0"/>
              <a:t>Zyrën e </a:t>
            </a:r>
            <a:r>
              <a:rPr lang="sq-AL" dirty="0" smtClean="0"/>
              <a:t>administratorëve lokalë</a:t>
            </a:r>
            <a:endParaRPr lang="sr-Latn-CS" dirty="0" smtClean="0"/>
          </a:p>
        </p:txBody>
      </p:sp>
      <p:sp>
        <p:nvSpPr>
          <p:cNvPr id="14" name="Rounded Rectangle 13"/>
          <p:cNvSpPr/>
          <p:nvPr/>
        </p:nvSpPr>
        <p:spPr>
          <a:xfrm>
            <a:off x="3124200" y="3810000"/>
            <a:ext cx="5486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q-AL" b="1" dirty="0" smtClean="0"/>
              <a:t>Policia bashkiake, -inspektoriati </a:t>
            </a:r>
            <a:r>
              <a:rPr lang="sq-AL" b="1" dirty="0" smtClean="0"/>
              <a:t>urban </a:t>
            </a:r>
            <a:r>
              <a:rPr lang="sq-AL" b="1" dirty="0" smtClean="0"/>
              <a:t>-Admin </a:t>
            </a:r>
            <a:r>
              <a:rPr lang="sq-AL" b="1" dirty="0" smtClean="0"/>
              <a:t>lokalë</a:t>
            </a:r>
            <a:r>
              <a:rPr lang="sq-AL" dirty="0" smtClean="0"/>
              <a:t> </a:t>
            </a:r>
            <a:endParaRPr lang="sq-AL" dirty="0" smtClean="0"/>
          </a:p>
          <a:p>
            <a:pPr algn="ctr"/>
            <a:r>
              <a:rPr lang="sq-AL" dirty="0" smtClean="0"/>
              <a:t>varësi dyfish (Kryetari &amp;Administratori)</a:t>
            </a:r>
            <a:endParaRPr lang="sr-Latn-CS" b="1" dirty="0" smtClean="0"/>
          </a:p>
        </p:txBody>
      </p:sp>
      <p:sp>
        <p:nvSpPr>
          <p:cNvPr id="16" name="Rounded Rectangle 15"/>
          <p:cNvSpPr/>
          <p:nvPr/>
        </p:nvSpPr>
        <p:spPr>
          <a:xfrm>
            <a:off x="5105400" y="4724400"/>
            <a:ext cx="1752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q-AL" b="1" dirty="0" smtClean="0"/>
              <a:t>Njësitë e Administratorëve </a:t>
            </a:r>
            <a:r>
              <a:rPr lang="sq-AL" b="1" dirty="0" smtClean="0"/>
              <a:t>lokalë</a:t>
            </a:r>
            <a:endParaRPr lang="sr-Latn-CS" b="1" dirty="0" smtClean="0"/>
          </a:p>
        </p:txBody>
      </p:sp>
      <p:sp>
        <p:nvSpPr>
          <p:cNvPr id="17" name="Rounded Rectangle 16"/>
          <p:cNvSpPr/>
          <p:nvPr/>
        </p:nvSpPr>
        <p:spPr>
          <a:xfrm>
            <a:off x="3352800" y="5791200"/>
            <a:ext cx="5486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q-AL" b="1" dirty="0" smtClean="0"/>
              <a:t>Drejtori të ndryshme </a:t>
            </a:r>
          </a:p>
          <a:p>
            <a:r>
              <a:rPr lang="sq-AL" dirty="0" smtClean="0"/>
              <a:t>kujdesin </a:t>
            </a:r>
            <a:r>
              <a:rPr lang="sq-AL" dirty="0" smtClean="0"/>
              <a:t>social, zhvillimit ekonomik, transport, mjedis, TIK etj...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533400"/>
          <a:ext cx="8229600" cy="559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228598"/>
          <a:ext cx="8610600" cy="611124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340746"/>
                <a:gridCol w="6269854"/>
              </a:tblGrid>
              <a:tr h="1819639"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Titulli i Projektit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Studimi</a:t>
                      </a:r>
                      <a:r>
                        <a:rPr lang="en-US" sz="2000" dirty="0" smtClean="0"/>
                        <a:t> I </a:t>
                      </a:r>
                      <a:r>
                        <a:rPr lang="en-US" sz="2000" dirty="0" err="1" smtClean="0"/>
                        <a:t>nevojave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për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investime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për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ndërtimin</a:t>
                      </a:r>
                      <a:r>
                        <a:rPr lang="en-US" sz="2000" dirty="0" smtClean="0"/>
                        <a:t> e </a:t>
                      </a:r>
                      <a:r>
                        <a:rPr lang="en-US" sz="2000" dirty="0" err="1" smtClean="0"/>
                        <a:t>Dhomave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Frigoriferike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dhe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Qendrave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të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Grumbullimit</a:t>
                      </a:r>
                      <a:r>
                        <a:rPr lang="en-US" sz="2000" dirty="0" smtClean="0"/>
                        <a:t> e </a:t>
                      </a:r>
                      <a:r>
                        <a:rPr lang="en-US" sz="2000" dirty="0" err="1" smtClean="0"/>
                        <a:t>Magazinimit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produkteve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bujqesore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dhe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blegtorale</a:t>
                      </a:r>
                      <a:r>
                        <a:rPr lang="en-US" sz="2000" dirty="0" smtClean="0"/>
                        <a:t> ne </a:t>
                      </a:r>
                      <a:r>
                        <a:rPr lang="en-US" sz="2000" dirty="0" err="1" smtClean="0"/>
                        <a:t>Zonen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funksionale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Lezhes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dhe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zbatimi</a:t>
                      </a:r>
                      <a:r>
                        <a:rPr lang="en-US" sz="2000" dirty="0" smtClean="0"/>
                        <a:t> I </a:t>
                      </a:r>
                      <a:r>
                        <a:rPr lang="en-US" sz="2000" dirty="0" err="1" smtClean="0"/>
                        <a:t>tyre</a:t>
                      </a:r>
                      <a:r>
                        <a:rPr lang="en-US" sz="2000" dirty="0" smtClean="0"/>
                        <a:t> </a:t>
                      </a: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6327"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Tipi</a:t>
                      </a:r>
                      <a:r>
                        <a:rPr lang="it-IT" sz="2000" baseline="0" dirty="0" smtClean="0"/>
                        <a:t> i projektit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Zhvillim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ekonomik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</a:tr>
              <a:tr h="1476311">
                <a:tc>
                  <a:txBody>
                    <a:bodyPr/>
                    <a:lstStyle/>
                    <a:p>
                      <a:pPr algn="l"/>
                      <a:r>
                        <a:rPr lang="it-IT" sz="2000" baseline="0" dirty="0" smtClean="0"/>
                        <a:t>Komponentët e projektit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Char char="q"/>
                      </a:pPr>
                      <a:r>
                        <a:rPr lang="en-US" sz="2000" dirty="0" err="1" smtClean="0"/>
                        <a:t>Studim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fizibilitetit</a:t>
                      </a:r>
                      <a:endParaRPr lang="en-US" sz="2000" dirty="0" smtClean="0"/>
                    </a:p>
                    <a:p>
                      <a:pPr algn="just">
                        <a:buFont typeface="Wingdings" pitchFamily="2" charset="2"/>
                        <a:buChar char="q"/>
                      </a:pPr>
                      <a:r>
                        <a:rPr lang="en-US" sz="2000" dirty="0" err="1" smtClean="0"/>
                        <a:t>Punime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dhe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paisja</a:t>
                      </a:r>
                      <a:r>
                        <a:rPr lang="en-US" sz="2000" dirty="0" smtClean="0"/>
                        <a:t> me </a:t>
                      </a:r>
                      <a:r>
                        <a:rPr lang="en-US" sz="2000" dirty="0" err="1" smtClean="0"/>
                        <a:t>teknologji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mbështetëse</a:t>
                      </a:r>
                      <a:endParaRPr lang="en-US" sz="2000" dirty="0" smtClean="0"/>
                    </a:p>
                    <a:p>
                      <a:pPr algn="just">
                        <a:buFont typeface="Wingdings" pitchFamily="2" charset="2"/>
                        <a:buChar char="q"/>
                      </a:pPr>
                      <a:r>
                        <a:rPr lang="pt-BR" sz="2000" dirty="0" smtClean="0"/>
                        <a:t>Marketim dhe promovim i iniciativës dhe produkteve</a:t>
                      </a:r>
                      <a:endParaRPr lang="en-US" sz="2000" dirty="0" smtClean="0"/>
                    </a:p>
                  </a:txBody>
                  <a:tcPr/>
                </a:tc>
              </a:tr>
              <a:tr h="789655"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Vendodhja e projektit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Dajc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Blinisht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Kallmet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Ungrej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Balldre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Zejmen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Kolsh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Shen</a:t>
                      </a:r>
                      <a:r>
                        <a:rPr lang="en-US" sz="2000" dirty="0" smtClean="0"/>
                        <a:t> Koll, </a:t>
                      </a:r>
                      <a:r>
                        <a:rPr lang="en-US" sz="2000" dirty="0" err="1" smtClean="0"/>
                        <a:t>Lezhe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Shëngjin</a:t>
                      </a:r>
                      <a:endParaRPr lang="en-US" sz="2000" dirty="0"/>
                    </a:p>
                  </a:txBody>
                  <a:tcPr/>
                </a:tc>
              </a:tr>
              <a:tr h="789655"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Partnerët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Drejtoria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Rajonale</a:t>
                      </a:r>
                      <a:r>
                        <a:rPr lang="en-US" sz="2000" dirty="0" smtClean="0"/>
                        <a:t> e </a:t>
                      </a:r>
                      <a:r>
                        <a:rPr lang="en-US" sz="2000" dirty="0" err="1" smtClean="0"/>
                        <a:t>Bujqësisë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në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bashkëpunim</a:t>
                      </a:r>
                      <a:r>
                        <a:rPr lang="en-US" sz="2000" dirty="0" smtClean="0"/>
                        <a:t> me </a:t>
                      </a:r>
                      <a:r>
                        <a:rPr lang="en-US" sz="2000" dirty="0" err="1" smtClean="0"/>
                        <a:t>Bashkinë</a:t>
                      </a:r>
                      <a:r>
                        <a:rPr lang="en-US" sz="2000" dirty="0" smtClean="0"/>
                        <a:t> e </a:t>
                      </a:r>
                      <a:r>
                        <a:rPr lang="en-US" sz="2000" dirty="0" err="1" smtClean="0"/>
                        <a:t>madhe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dhe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Shoqata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Fermerësh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në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zonë</a:t>
                      </a:r>
                      <a:r>
                        <a:rPr lang="en-US" sz="2000" dirty="0" smtClean="0"/>
                        <a:t>.</a:t>
                      </a:r>
                      <a:endParaRPr lang="en-US" sz="2000" dirty="0"/>
                    </a:p>
                  </a:txBody>
                  <a:tcPr/>
                </a:tc>
              </a:tr>
              <a:tr h="789655"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Buxheti i paravlerësuar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smtClean="0"/>
                        <a:t>200.000 Euro 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219200"/>
          <a:ext cx="8458200" cy="45669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217198"/>
                <a:gridCol w="6241002"/>
              </a:tblGrid>
              <a:tr h="729439">
                <a:tc>
                  <a:txBody>
                    <a:bodyPr/>
                    <a:lstStyle/>
                    <a:p>
                      <a:pPr algn="just"/>
                      <a:r>
                        <a:rPr lang="it-IT" dirty="0" smtClean="0"/>
                        <a:t>Titulli i Projektit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Krijimi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një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platformë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dixhitale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për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promovimin</a:t>
                      </a:r>
                      <a:r>
                        <a:rPr lang="en-US" sz="2000" dirty="0" smtClean="0"/>
                        <a:t> e </a:t>
                      </a:r>
                      <a:r>
                        <a:rPr lang="en-US" sz="2000" dirty="0" err="1" smtClean="0"/>
                        <a:t>destinacioneve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turistike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në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Rajonin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Lezhë</a:t>
                      </a:r>
                      <a:r>
                        <a:rPr lang="en-US" sz="2000" dirty="0" smtClean="0"/>
                        <a:t> </a:t>
                      </a: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2291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Tipi</a:t>
                      </a:r>
                      <a:r>
                        <a:rPr lang="it-IT" baseline="0" dirty="0" smtClean="0"/>
                        <a:t> i projektit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Zhvillim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ekonomik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</a:tr>
              <a:tr h="1363733">
                <a:tc>
                  <a:txBody>
                    <a:bodyPr/>
                    <a:lstStyle/>
                    <a:p>
                      <a:pPr algn="l"/>
                      <a:r>
                        <a:rPr lang="it-IT" baseline="0" dirty="0" smtClean="0"/>
                        <a:t>Komponentët e projektit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Char char="q"/>
                      </a:pPr>
                      <a:r>
                        <a:rPr lang="pt-BR" sz="2000" dirty="0" smtClean="0"/>
                        <a:t>Platforma + Baza e Të dhënave + Mirëmbajtje për 2 vjet</a:t>
                      </a:r>
                    </a:p>
                    <a:p>
                      <a:pPr algn="just">
                        <a:buFont typeface="Wingdings" pitchFamily="2" charset="2"/>
                        <a:buChar char="q"/>
                      </a:pPr>
                      <a:r>
                        <a:rPr lang="en-US" sz="2000" dirty="0" err="1" smtClean="0"/>
                        <a:t>Burime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Njerëzore</a:t>
                      </a:r>
                      <a:r>
                        <a:rPr lang="en-US" sz="2000" dirty="0" smtClean="0"/>
                        <a:t>, </a:t>
                      </a:r>
                      <a:r>
                        <a:rPr lang="pt-BR" sz="2000" dirty="0" smtClean="0"/>
                        <a:t>Trajnime</a:t>
                      </a:r>
                      <a:endParaRPr lang="en-US" sz="2000" dirty="0" smtClean="0"/>
                    </a:p>
                    <a:p>
                      <a:pPr algn="just">
                        <a:buFont typeface="Wingdings" pitchFamily="2" charset="2"/>
                        <a:buChar char="q"/>
                      </a:pPr>
                      <a:r>
                        <a:rPr lang="pt-BR" sz="2000" dirty="0" smtClean="0"/>
                        <a:t>Materiale promovuese, te tjera...</a:t>
                      </a:r>
                      <a:endParaRPr lang="en-US" sz="2000" dirty="0"/>
                    </a:p>
                  </a:txBody>
                  <a:tcPr/>
                </a:tc>
              </a:tr>
              <a:tr h="666009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Vendodhja e projektit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Rajoni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Lezhë</a:t>
                      </a:r>
                      <a:r>
                        <a:rPr lang="en-US" sz="2000" dirty="0" smtClean="0"/>
                        <a:t>/ZF</a:t>
                      </a:r>
                      <a:endParaRPr lang="en-US" sz="2000" dirty="0"/>
                    </a:p>
                  </a:txBody>
                  <a:tcPr/>
                </a:tc>
              </a:tr>
              <a:tr h="729439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Partnerët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Këshilli</a:t>
                      </a:r>
                      <a:r>
                        <a:rPr lang="en-US" sz="2000" dirty="0" smtClean="0"/>
                        <a:t> I </a:t>
                      </a:r>
                      <a:r>
                        <a:rPr lang="en-US" sz="2000" dirty="0" err="1" smtClean="0"/>
                        <a:t>Qarkut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në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bashkëpunim</a:t>
                      </a:r>
                      <a:r>
                        <a:rPr lang="en-US" sz="2000" dirty="0" smtClean="0"/>
                        <a:t> me </a:t>
                      </a:r>
                      <a:r>
                        <a:rPr lang="en-US" sz="2000" dirty="0" err="1" smtClean="0"/>
                        <a:t>agjencine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rajonale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të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zhvillimit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Lezhë</a:t>
                      </a:r>
                      <a:r>
                        <a:rPr lang="en-US" sz="2000" dirty="0" smtClean="0"/>
                        <a:t> (LERDA), OJQ</a:t>
                      </a:r>
                      <a:endParaRPr lang="en-US" sz="2000" dirty="0"/>
                    </a:p>
                  </a:txBody>
                  <a:tcPr/>
                </a:tc>
              </a:tr>
              <a:tr h="666009"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Buxheti i paravlerësuar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smtClean="0"/>
                        <a:t>200.000 Euro 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1066799"/>
          <a:ext cx="8382000" cy="532892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97223"/>
                <a:gridCol w="6184777"/>
              </a:tblGrid>
              <a:tr h="1072283">
                <a:tc>
                  <a:txBody>
                    <a:bodyPr/>
                    <a:lstStyle/>
                    <a:p>
                      <a:pPr algn="just"/>
                      <a:r>
                        <a:rPr lang="it-IT" sz="2000" dirty="0" smtClean="0"/>
                        <a:t>Titulli i Projektit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Studimi</a:t>
                      </a:r>
                      <a:r>
                        <a:rPr lang="en-US" sz="2000" dirty="0" smtClean="0"/>
                        <a:t> I </a:t>
                      </a:r>
                      <a:r>
                        <a:rPr lang="en-US" sz="2000" dirty="0" err="1" smtClean="0"/>
                        <a:t>nevojave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për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investime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për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ndërtimin</a:t>
                      </a:r>
                      <a:r>
                        <a:rPr lang="en-US" sz="2000" dirty="0" smtClean="0"/>
                        <a:t> e </a:t>
                      </a:r>
                      <a:r>
                        <a:rPr lang="en-US" sz="2000" dirty="0" err="1" smtClean="0"/>
                        <a:t>një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thertoreje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në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Zonën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funksionale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të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Lezhës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dhe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ngritja</a:t>
                      </a:r>
                      <a:r>
                        <a:rPr lang="en-US" sz="2000" dirty="0" smtClean="0"/>
                        <a:t> e </a:t>
                      </a:r>
                      <a:r>
                        <a:rPr lang="en-US" sz="2000" dirty="0" err="1" smtClean="0"/>
                        <a:t>saj</a:t>
                      </a:r>
                      <a:r>
                        <a:rPr lang="en-US" sz="2000" dirty="0" smtClean="0"/>
                        <a:t> </a:t>
                      </a: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2414"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Tipi</a:t>
                      </a:r>
                      <a:r>
                        <a:rPr lang="it-IT" sz="2000" baseline="0" dirty="0" smtClean="0"/>
                        <a:t> i projektit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Zhvillim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ekonomik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</a:tr>
              <a:tr h="1397217">
                <a:tc>
                  <a:txBody>
                    <a:bodyPr/>
                    <a:lstStyle/>
                    <a:p>
                      <a:pPr algn="l"/>
                      <a:r>
                        <a:rPr lang="it-IT" sz="2000" baseline="0" dirty="0" smtClean="0"/>
                        <a:t>Komponentët e projektit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Char char="q"/>
                      </a:pPr>
                      <a:r>
                        <a:rPr lang="en-US" sz="2000" dirty="0" err="1" smtClean="0"/>
                        <a:t>Studim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fizibilitetit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të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zonës</a:t>
                      </a:r>
                      <a:endParaRPr lang="en-US" sz="2000" dirty="0" smtClean="0"/>
                    </a:p>
                    <a:p>
                      <a:pPr algn="just">
                        <a:buFont typeface="Wingdings" pitchFamily="2" charset="2"/>
                        <a:buChar char="q"/>
                      </a:pPr>
                      <a:r>
                        <a:rPr lang="en-US" sz="2000" dirty="0" err="1" smtClean="0"/>
                        <a:t>Punime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dhe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paisja</a:t>
                      </a:r>
                      <a:r>
                        <a:rPr lang="en-US" sz="2000" dirty="0" smtClean="0"/>
                        <a:t> me </a:t>
                      </a:r>
                      <a:r>
                        <a:rPr lang="en-US" sz="2000" dirty="0" err="1" smtClean="0"/>
                        <a:t>teknologji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mbështetëse</a:t>
                      </a:r>
                      <a:r>
                        <a:rPr lang="en-US" sz="2000" dirty="0" smtClean="0"/>
                        <a:t> e </a:t>
                      </a:r>
                      <a:r>
                        <a:rPr lang="en-US" sz="2000" dirty="0" err="1" smtClean="0"/>
                        <a:t>thertores</a:t>
                      </a:r>
                      <a:endParaRPr lang="en-US" sz="2000" dirty="0" smtClean="0"/>
                    </a:p>
                    <a:p>
                      <a:pPr algn="just">
                        <a:buFont typeface="Wingdings" pitchFamily="2" charset="2"/>
                        <a:buChar char="q"/>
                      </a:pPr>
                      <a:r>
                        <a:rPr lang="en-US" sz="2000" dirty="0" err="1" smtClean="0"/>
                        <a:t>Asistenca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teknike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për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zbatimin</a:t>
                      </a:r>
                      <a:r>
                        <a:rPr lang="en-US" sz="2000" dirty="0" smtClean="0"/>
                        <a:t> e “HACCP</a:t>
                      </a:r>
                      <a:endParaRPr lang="en-US" sz="2000" dirty="0"/>
                    </a:p>
                  </a:txBody>
                  <a:tcPr/>
                </a:tc>
              </a:tr>
              <a:tr h="747349"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Vendodhja e projektit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Dajc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Blinisht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Kallmet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Ungrej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Balldre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Zejmen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Kolsh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Shen</a:t>
                      </a:r>
                      <a:r>
                        <a:rPr lang="en-US" sz="2000" dirty="0" smtClean="0"/>
                        <a:t> Koll, </a:t>
                      </a:r>
                      <a:r>
                        <a:rPr lang="en-US" sz="2000" dirty="0" err="1" smtClean="0"/>
                        <a:t>Lezhe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Shëngjin</a:t>
                      </a:r>
                      <a:r>
                        <a:rPr lang="en-US" sz="2000" dirty="0" smtClean="0"/>
                        <a:t>. </a:t>
                      </a:r>
                      <a:endParaRPr lang="en-US" sz="2000" dirty="0"/>
                    </a:p>
                  </a:txBody>
                  <a:tcPr/>
                </a:tc>
              </a:tr>
              <a:tr h="747349"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Partnerët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Drejtoria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Rajonale</a:t>
                      </a:r>
                      <a:r>
                        <a:rPr lang="en-US" sz="2000" dirty="0" smtClean="0"/>
                        <a:t> e </a:t>
                      </a:r>
                      <a:r>
                        <a:rPr lang="en-US" sz="2000" dirty="0" err="1" smtClean="0"/>
                        <a:t>Bujqësisë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në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bashkëpunim</a:t>
                      </a:r>
                      <a:r>
                        <a:rPr lang="en-US" sz="2000" dirty="0" smtClean="0"/>
                        <a:t> me </a:t>
                      </a:r>
                      <a:r>
                        <a:rPr lang="en-US" sz="2000" dirty="0" err="1" smtClean="0"/>
                        <a:t>Bashkinë</a:t>
                      </a:r>
                      <a:r>
                        <a:rPr lang="en-US" sz="2000" dirty="0" smtClean="0"/>
                        <a:t> e </a:t>
                      </a:r>
                      <a:r>
                        <a:rPr lang="en-US" sz="2000" dirty="0" err="1" smtClean="0"/>
                        <a:t>madhe</a:t>
                      </a:r>
                      <a:endParaRPr lang="en-US" sz="2000" i="1" dirty="0"/>
                    </a:p>
                  </a:txBody>
                  <a:tcPr/>
                </a:tc>
              </a:tr>
              <a:tr h="942309"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Buxheti i paravlerësuar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smtClean="0"/>
                        <a:t>400.000 Euro</a:t>
                      </a:r>
                      <a:r>
                        <a:rPr lang="en-US" sz="2000" baseline="0" dirty="0" smtClean="0"/>
                        <a:t> </a:t>
                      </a:r>
                    </a:p>
                    <a:p>
                      <a:pPr algn="just"/>
                      <a:r>
                        <a:rPr lang="en-US" sz="1600" baseline="0" dirty="0" smtClean="0"/>
                        <a:t>(</a:t>
                      </a:r>
                      <a:r>
                        <a:rPr lang="en-US" sz="1600" dirty="0" err="1" smtClean="0"/>
                        <a:t>Ky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buxhet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nuk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merr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parasysh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koston</a:t>
                      </a:r>
                      <a:r>
                        <a:rPr lang="en-US" sz="1600" dirty="0" smtClean="0"/>
                        <a:t> per </a:t>
                      </a:r>
                      <a:r>
                        <a:rPr lang="en-US" sz="1600" dirty="0" err="1" smtClean="0"/>
                        <a:t>funksionimin</a:t>
                      </a:r>
                      <a:r>
                        <a:rPr lang="en-US" sz="1600" dirty="0" smtClean="0"/>
                        <a:t> e </a:t>
                      </a:r>
                      <a:r>
                        <a:rPr lang="en-US" sz="1600" dirty="0" err="1" smtClean="0"/>
                        <a:t>thertores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perfshire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burimet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njerezore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nevojshme</a:t>
                      </a:r>
                      <a:r>
                        <a:rPr lang="en-US" sz="1600" dirty="0" smtClean="0"/>
                        <a:t>)</a:t>
                      </a:r>
                      <a:endParaRPr lang="en-US" sz="2000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762000"/>
          <a:ext cx="8458200" cy="56540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217198"/>
                <a:gridCol w="6241002"/>
              </a:tblGrid>
              <a:tr h="1365864">
                <a:tc>
                  <a:txBody>
                    <a:bodyPr/>
                    <a:lstStyle/>
                    <a:p>
                      <a:pPr algn="just"/>
                      <a:r>
                        <a:rPr lang="it-IT" sz="2000" dirty="0" smtClean="0"/>
                        <a:t>Titulli i Projektit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Projektimi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një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itinerari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ciklistik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përgjatë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Drinit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të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Vjetër</a:t>
                      </a:r>
                      <a:r>
                        <a:rPr lang="en-US" sz="2000" dirty="0" smtClean="0"/>
                        <a:t>, duke </a:t>
                      </a:r>
                      <a:r>
                        <a:rPr lang="en-US" sz="2000" dirty="0" err="1" smtClean="0"/>
                        <a:t>lidhur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Zadrimën</a:t>
                      </a:r>
                      <a:r>
                        <a:rPr lang="en-US" sz="2000" dirty="0" smtClean="0"/>
                        <a:t> - </a:t>
                      </a:r>
                      <a:r>
                        <a:rPr lang="en-US" sz="2000" dirty="0" err="1" smtClean="0"/>
                        <a:t>Lezhë</a:t>
                      </a:r>
                      <a:r>
                        <a:rPr lang="en-US" sz="2000" dirty="0" smtClean="0"/>
                        <a:t>- </a:t>
                      </a:r>
                      <a:r>
                        <a:rPr lang="en-US" sz="2000" dirty="0" err="1" smtClean="0"/>
                        <a:t>Shëngjin</a:t>
                      </a:r>
                      <a:r>
                        <a:rPr lang="en-US" sz="2000" dirty="0" smtClean="0"/>
                        <a:t> (</a:t>
                      </a:r>
                      <a:r>
                        <a:rPr lang="en-US" sz="2000" dirty="0" err="1" smtClean="0"/>
                        <a:t>vazhdim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itenerarit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bicikletave</a:t>
                      </a:r>
                      <a:r>
                        <a:rPr lang="en-US" sz="2000" dirty="0" smtClean="0"/>
                        <a:t>/</a:t>
                      </a:r>
                      <a:r>
                        <a:rPr lang="en-US" sz="2000" dirty="0" err="1" smtClean="0"/>
                        <a:t>projekti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Dajcit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B.Bunes</a:t>
                      </a:r>
                      <a:r>
                        <a:rPr lang="en-US" sz="2000" dirty="0" smtClean="0"/>
                        <a:t> "Living the River") </a:t>
                      </a: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2936"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Tipi</a:t>
                      </a:r>
                      <a:r>
                        <a:rPr lang="it-IT" sz="2000" baseline="0" dirty="0" smtClean="0"/>
                        <a:t> i projektit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Zhvillim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ekonomik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</a:tr>
              <a:tr h="1683506">
                <a:tc>
                  <a:txBody>
                    <a:bodyPr/>
                    <a:lstStyle/>
                    <a:p>
                      <a:pPr algn="l"/>
                      <a:r>
                        <a:rPr lang="it-IT" sz="2000" baseline="0" dirty="0" smtClean="0"/>
                        <a:t>Komponentët e projektit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Char char="q"/>
                      </a:pPr>
                      <a:r>
                        <a:rPr lang="en-US" sz="2000" dirty="0" err="1" smtClean="0"/>
                        <a:t>Identifikimi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itinerarit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në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terren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dhe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përmirësimi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kushteve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fizike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të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infrastrukturës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rrugore</a:t>
                      </a:r>
                      <a:r>
                        <a:rPr lang="en-US" sz="2000" dirty="0" smtClean="0"/>
                        <a:t> </a:t>
                      </a:r>
                    </a:p>
                    <a:p>
                      <a:pPr algn="just">
                        <a:buFont typeface="Wingdings" pitchFamily="2" charset="2"/>
                        <a:buChar char="q"/>
                      </a:pPr>
                      <a:r>
                        <a:rPr lang="en-US" sz="2000" dirty="0" err="1" smtClean="0"/>
                        <a:t>sistemimi</a:t>
                      </a:r>
                      <a:r>
                        <a:rPr lang="en-US" sz="2000" dirty="0" smtClean="0"/>
                        <a:t> I </a:t>
                      </a:r>
                      <a:r>
                        <a:rPr lang="en-US" sz="2000" dirty="0" err="1" smtClean="0"/>
                        <a:t>sinjalistikës</a:t>
                      </a:r>
                      <a:r>
                        <a:rPr lang="en-US" sz="2000" dirty="0" smtClean="0"/>
                        <a:t> </a:t>
                      </a:r>
                    </a:p>
                    <a:p>
                      <a:pPr algn="just">
                        <a:buFont typeface="Wingdings" pitchFamily="2" charset="2"/>
                        <a:buChar char="q"/>
                      </a:pPr>
                      <a:r>
                        <a:rPr lang="en-US" sz="2000" dirty="0" err="1" smtClean="0"/>
                        <a:t>aktivitete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promovuese</a:t>
                      </a:r>
                      <a:r>
                        <a:rPr lang="en-US" sz="2000" dirty="0" smtClean="0"/>
                        <a:t>/</a:t>
                      </a:r>
                      <a:r>
                        <a:rPr lang="en-US" sz="2000" dirty="0" err="1" smtClean="0"/>
                        <a:t>marketimi</a:t>
                      </a:r>
                      <a:r>
                        <a:rPr lang="en-US" sz="2000" dirty="0" smtClean="0"/>
                        <a:t>/</a:t>
                      </a:r>
                      <a:r>
                        <a:rPr lang="en-US" sz="2000" dirty="0" err="1" smtClean="0"/>
                        <a:t>informimi</a:t>
                      </a:r>
                      <a:r>
                        <a:rPr lang="en-US" sz="2000" dirty="0" smtClean="0"/>
                        <a:t> e </a:t>
                      </a:r>
                      <a:r>
                        <a:rPr lang="en-US" sz="2000" dirty="0" err="1" smtClean="0"/>
                        <a:t>ndërgjegjësimi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</a:tr>
              <a:tr h="730578"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Vendodhja e projektit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Balldre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Dajc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Blinisht</a:t>
                      </a:r>
                      <a:r>
                        <a:rPr lang="en-US" sz="2000" dirty="0" smtClean="0"/>
                        <a:t> , </a:t>
                      </a:r>
                      <a:r>
                        <a:rPr lang="en-US" sz="2000" dirty="0" err="1" smtClean="0"/>
                        <a:t>Kallmet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Lezhe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Shëngjin</a:t>
                      </a:r>
                      <a:endParaRPr lang="en-US" sz="2000" dirty="0"/>
                    </a:p>
                  </a:txBody>
                  <a:tcPr/>
                </a:tc>
              </a:tr>
              <a:tr h="730578"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Partnerët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Bashkia</a:t>
                      </a:r>
                      <a:r>
                        <a:rPr lang="en-US" sz="2000" dirty="0" smtClean="0"/>
                        <a:t> e </a:t>
                      </a:r>
                      <a:r>
                        <a:rPr lang="en-US" sz="2000" dirty="0" err="1" smtClean="0"/>
                        <a:t>Madhe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njësitë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lokale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përbërëse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në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bashkëpunim</a:t>
                      </a:r>
                      <a:r>
                        <a:rPr lang="en-US" sz="2000" dirty="0" smtClean="0"/>
                        <a:t> me OJF /</a:t>
                      </a:r>
                      <a:r>
                        <a:rPr lang="en-US" sz="2000" dirty="0" err="1" smtClean="0"/>
                        <a:t>biznese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err="1" smtClean="0"/>
                        <a:t>të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zonës</a:t>
                      </a:r>
                      <a:endParaRPr lang="en-US" sz="2000" dirty="0"/>
                    </a:p>
                  </a:txBody>
                  <a:tcPr/>
                </a:tc>
              </a:tr>
              <a:tr h="730578"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Buxheti i paravlerësuar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smtClean="0"/>
                        <a:t>300.000 Euro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457201"/>
          <a:ext cx="8458200" cy="595883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217198"/>
                <a:gridCol w="6241002"/>
              </a:tblGrid>
              <a:tr h="1439495">
                <a:tc>
                  <a:txBody>
                    <a:bodyPr/>
                    <a:lstStyle/>
                    <a:p>
                      <a:pPr algn="just"/>
                      <a:r>
                        <a:rPr lang="it-IT" sz="2000" dirty="0" smtClean="0"/>
                        <a:t>Titulli i Projektit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Projektimi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një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itinerari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ciklistik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përgjatë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Drinit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të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Vjetër</a:t>
                      </a:r>
                      <a:r>
                        <a:rPr lang="en-US" sz="2000" dirty="0" smtClean="0"/>
                        <a:t>, duke </a:t>
                      </a:r>
                      <a:r>
                        <a:rPr lang="en-US" sz="2000" dirty="0" err="1" smtClean="0"/>
                        <a:t>lidhur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Zadrimën</a:t>
                      </a:r>
                      <a:r>
                        <a:rPr lang="en-US" sz="2000" dirty="0" smtClean="0"/>
                        <a:t> - </a:t>
                      </a:r>
                      <a:r>
                        <a:rPr lang="en-US" sz="2000" dirty="0" err="1" smtClean="0"/>
                        <a:t>Lezhë</a:t>
                      </a:r>
                      <a:r>
                        <a:rPr lang="en-US" sz="2000" dirty="0" smtClean="0"/>
                        <a:t>- </a:t>
                      </a:r>
                      <a:r>
                        <a:rPr lang="en-US" sz="2000" dirty="0" err="1" smtClean="0"/>
                        <a:t>Shëngjin</a:t>
                      </a:r>
                      <a:r>
                        <a:rPr lang="en-US" sz="2000" dirty="0" smtClean="0"/>
                        <a:t> (</a:t>
                      </a:r>
                      <a:r>
                        <a:rPr lang="en-US" sz="2000" dirty="0" err="1" smtClean="0"/>
                        <a:t>vazhdim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itenerarit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bicikletave</a:t>
                      </a:r>
                      <a:r>
                        <a:rPr lang="en-US" sz="2000" dirty="0" smtClean="0"/>
                        <a:t>/</a:t>
                      </a:r>
                      <a:r>
                        <a:rPr lang="en-US" sz="2000" dirty="0" err="1" smtClean="0"/>
                        <a:t>projekti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Dajcit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B.Bunes</a:t>
                      </a:r>
                      <a:r>
                        <a:rPr lang="en-US" sz="2000" dirty="0" smtClean="0"/>
                        <a:t> "Living the River") </a:t>
                      </a: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5196"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Tipi</a:t>
                      </a:r>
                      <a:r>
                        <a:rPr lang="it-IT" sz="2000" baseline="0" dirty="0" smtClean="0"/>
                        <a:t> i projektit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Zhvillim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ekonomik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</a:tr>
              <a:tr h="1774262">
                <a:tc>
                  <a:txBody>
                    <a:bodyPr/>
                    <a:lstStyle/>
                    <a:p>
                      <a:pPr algn="l"/>
                      <a:r>
                        <a:rPr lang="it-IT" sz="2000" baseline="0" dirty="0" smtClean="0"/>
                        <a:t>Komponentët e projektit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Char char="q"/>
                      </a:pPr>
                      <a:r>
                        <a:rPr lang="en-US" sz="2000" dirty="0" err="1" smtClean="0"/>
                        <a:t>Identifikimi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itinerarit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në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terren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dhe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përmirësimi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kushteve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fizike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të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infrastrukturës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rrugore</a:t>
                      </a:r>
                      <a:r>
                        <a:rPr lang="en-US" sz="2000" dirty="0" smtClean="0"/>
                        <a:t> </a:t>
                      </a:r>
                    </a:p>
                    <a:p>
                      <a:pPr algn="just">
                        <a:buFont typeface="Wingdings" pitchFamily="2" charset="2"/>
                        <a:buChar char="q"/>
                      </a:pPr>
                      <a:r>
                        <a:rPr lang="en-US" sz="2000" dirty="0" err="1" smtClean="0"/>
                        <a:t>sistemimi</a:t>
                      </a:r>
                      <a:r>
                        <a:rPr lang="en-US" sz="2000" dirty="0" smtClean="0"/>
                        <a:t> I </a:t>
                      </a:r>
                      <a:r>
                        <a:rPr lang="en-US" sz="2000" dirty="0" err="1" smtClean="0"/>
                        <a:t>sinjalistikës</a:t>
                      </a:r>
                      <a:r>
                        <a:rPr lang="en-US" sz="2000" dirty="0" smtClean="0"/>
                        <a:t> </a:t>
                      </a:r>
                    </a:p>
                    <a:p>
                      <a:pPr algn="just">
                        <a:buFont typeface="Wingdings" pitchFamily="2" charset="2"/>
                        <a:buChar char="q"/>
                      </a:pPr>
                      <a:r>
                        <a:rPr lang="en-US" sz="2000" dirty="0" err="1" smtClean="0"/>
                        <a:t>aktivitete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promovuese</a:t>
                      </a:r>
                      <a:r>
                        <a:rPr lang="en-US" sz="2000" dirty="0" smtClean="0"/>
                        <a:t>/</a:t>
                      </a:r>
                      <a:r>
                        <a:rPr lang="en-US" sz="2000" dirty="0" err="1" smtClean="0"/>
                        <a:t>marketimi</a:t>
                      </a:r>
                      <a:r>
                        <a:rPr lang="en-US" sz="2000" dirty="0" smtClean="0"/>
                        <a:t>/</a:t>
                      </a:r>
                      <a:r>
                        <a:rPr lang="en-US" sz="2000" dirty="0" err="1" smtClean="0"/>
                        <a:t>informimi</a:t>
                      </a:r>
                      <a:r>
                        <a:rPr lang="en-US" sz="2000" dirty="0" smtClean="0"/>
                        <a:t> e </a:t>
                      </a:r>
                      <a:r>
                        <a:rPr lang="en-US" sz="2000" dirty="0" err="1" smtClean="0"/>
                        <a:t>ndërgjegjësimi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</a:tr>
              <a:tr h="769962"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Vendodhja e projektit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Balldre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Dajc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Blinisht</a:t>
                      </a:r>
                      <a:r>
                        <a:rPr lang="en-US" sz="2000" dirty="0" smtClean="0"/>
                        <a:t> , </a:t>
                      </a:r>
                      <a:r>
                        <a:rPr lang="en-US" sz="2000" dirty="0" err="1" smtClean="0"/>
                        <a:t>Kallmet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Lezhe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Shëngjin</a:t>
                      </a:r>
                      <a:endParaRPr lang="en-US" sz="2000" dirty="0"/>
                    </a:p>
                  </a:txBody>
                  <a:tcPr/>
                </a:tc>
              </a:tr>
              <a:tr h="769962"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Partnerët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Bashkia</a:t>
                      </a:r>
                      <a:r>
                        <a:rPr lang="en-US" sz="2000" dirty="0" smtClean="0"/>
                        <a:t> e </a:t>
                      </a:r>
                      <a:r>
                        <a:rPr lang="en-US" sz="2000" dirty="0" err="1" smtClean="0"/>
                        <a:t>Madhe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njësitë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lokale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përbërëse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në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bashkëpunim</a:t>
                      </a:r>
                      <a:r>
                        <a:rPr lang="en-US" sz="2000" dirty="0" smtClean="0"/>
                        <a:t> me OJF /</a:t>
                      </a:r>
                      <a:r>
                        <a:rPr lang="en-US" sz="2000" dirty="0" err="1" smtClean="0"/>
                        <a:t>biznese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err="1" smtClean="0"/>
                        <a:t>të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zonës</a:t>
                      </a:r>
                      <a:endParaRPr lang="en-US" sz="2000" dirty="0"/>
                    </a:p>
                  </a:txBody>
                  <a:tcPr/>
                </a:tc>
              </a:tr>
              <a:tr h="769962"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Buxheti i paravlerësuar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smtClean="0"/>
                        <a:t>300.000 Euro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685801"/>
          <a:ext cx="8458200" cy="573023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217198"/>
                <a:gridCol w="6241002"/>
              </a:tblGrid>
              <a:tr h="1384271">
                <a:tc>
                  <a:txBody>
                    <a:bodyPr/>
                    <a:lstStyle/>
                    <a:p>
                      <a:pPr algn="just"/>
                      <a:r>
                        <a:rPr lang="it-IT" sz="2000" dirty="0" smtClean="0"/>
                        <a:t>Titulli i Projektit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Projektimi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një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itinerari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ciklistik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përgjatë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Drinit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të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Vjetër</a:t>
                      </a:r>
                      <a:r>
                        <a:rPr lang="en-US" sz="2000" dirty="0" smtClean="0"/>
                        <a:t>, duke </a:t>
                      </a:r>
                      <a:r>
                        <a:rPr lang="en-US" sz="2000" dirty="0" err="1" smtClean="0"/>
                        <a:t>lidhur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Zadrimën</a:t>
                      </a:r>
                      <a:r>
                        <a:rPr lang="en-US" sz="2000" dirty="0" smtClean="0"/>
                        <a:t> - </a:t>
                      </a:r>
                      <a:r>
                        <a:rPr lang="en-US" sz="2000" dirty="0" err="1" smtClean="0"/>
                        <a:t>Lezhë</a:t>
                      </a:r>
                      <a:r>
                        <a:rPr lang="en-US" sz="2000" dirty="0" smtClean="0"/>
                        <a:t>- </a:t>
                      </a:r>
                      <a:r>
                        <a:rPr lang="en-US" sz="2000" dirty="0" err="1" smtClean="0"/>
                        <a:t>Shëngjin</a:t>
                      </a:r>
                      <a:r>
                        <a:rPr lang="en-US" sz="2000" dirty="0" smtClean="0"/>
                        <a:t> (</a:t>
                      </a:r>
                      <a:r>
                        <a:rPr lang="en-US" sz="2000" dirty="0" err="1" smtClean="0"/>
                        <a:t>vazhdim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itenerarit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bicikletave</a:t>
                      </a:r>
                      <a:r>
                        <a:rPr lang="en-US" sz="2000" dirty="0" smtClean="0"/>
                        <a:t>/</a:t>
                      </a:r>
                      <a:r>
                        <a:rPr lang="en-US" sz="2000" dirty="0" err="1" smtClean="0"/>
                        <a:t>projekti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Dajcit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B.Bunes</a:t>
                      </a:r>
                      <a:r>
                        <a:rPr lang="en-US" sz="2000" dirty="0" smtClean="0"/>
                        <a:t> "Living the River") </a:t>
                      </a: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8501"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Tipi</a:t>
                      </a:r>
                      <a:r>
                        <a:rPr lang="it-IT" sz="2000" baseline="0" dirty="0" smtClean="0"/>
                        <a:t> i projektit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Zhvillim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ekonomik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</a:tr>
              <a:tr h="1706195">
                <a:tc>
                  <a:txBody>
                    <a:bodyPr/>
                    <a:lstStyle/>
                    <a:p>
                      <a:pPr algn="l"/>
                      <a:r>
                        <a:rPr lang="it-IT" sz="2000" baseline="0" dirty="0" smtClean="0"/>
                        <a:t>Komponentët e projektit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Char char="q"/>
                      </a:pPr>
                      <a:r>
                        <a:rPr lang="en-US" sz="2000" dirty="0" err="1" smtClean="0"/>
                        <a:t>Identifikimi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itinerarit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në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terren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dhe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përmirësimi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kushteve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fizike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të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infrastrukturës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rrugore</a:t>
                      </a:r>
                      <a:r>
                        <a:rPr lang="en-US" sz="2000" dirty="0" smtClean="0"/>
                        <a:t> </a:t>
                      </a:r>
                    </a:p>
                    <a:p>
                      <a:pPr algn="just">
                        <a:buFont typeface="Wingdings" pitchFamily="2" charset="2"/>
                        <a:buChar char="q"/>
                      </a:pPr>
                      <a:r>
                        <a:rPr lang="en-US" sz="2000" dirty="0" err="1" smtClean="0"/>
                        <a:t>sistemimi</a:t>
                      </a:r>
                      <a:r>
                        <a:rPr lang="en-US" sz="2000" dirty="0" smtClean="0"/>
                        <a:t> I </a:t>
                      </a:r>
                      <a:r>
                        <a:rPr lang="en-US" sz="2000" dirty="0" err="1" smtClean="0"/>
                        <a:t>sinjalistikës</a:t>
                      </a:r>
                      <a:r>
                        <a:rPr lang="en-US" sz="2000" dirty="0" smtClean="0"/>
                        <a:t> </a:t>
                      </a:r>
                    </a:p>
                    <a:p>
                      <a:pPr algn="just">
                        <a:buFont typeface="Wingdings" pitchFamily="2" charset="2"/>
                        <a:buChar char="q"/>
                      </a:pPr>
                      <a:r>
                        <a:rPr lang="en-US" sz="2000" dirty="0" err="1" smtClean="0"/>
                        <a:t>aktivitete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promovuese</a:t>
                      </a:r>
                      <a:r>
                        <a:rPr lang="en-US" sz="2000" dirty="0" smtClean="0"/>
                        <a:t>/</a:t>
                      </a:r>
                      <a:r>
                        <a:rPr lang="en-US" sz="2000" dirty="0" err="1" smtClean="0"/>
                        <a:t>marketimi</a:t>
                      </a:r>
                      <a:r>
                        <a:rPr lang="en-US" sz="2000" dirty="0" smtClean="0"/>
                        <a:t>/</a:t>
                      </a:r>
                      <a:r>
                        <a:rPr lang="en-US" sz="2000" dirty="0" err="1" smtClean="0"/>
                        <a:t>informimi</a:t>
                      </a:r>
                      <a:r>
                        <a:rPr lang="en-US" sz="2000" dirty="0" smtClean="0"/>
                        <a:t> e </a:t>
                      </a:r>
                      <a:r>
                        <a:rPr lang="en-US" sz="2000" dirty="0" err="1" smtClean="0"/>
                        <a:t>ndërgjegjësimi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</a:tr>
              <a:tr h="740424"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Vendodhja e projektit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Balldre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Dajc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Blinisht</a:t>
                      </a:r>
                      <a:r>
                        <a:rPr lang="en-US" sz="2000" dirty="0" smtClean="0"/>
                        <a:t> , </a:t>
                      </a:r>
                      <a:r>
                        <a:rPr lang="en-US" sz="2000" dirty="0" err="1" smtClean="0"/>
                        <a:t>Kallmet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Lezhe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Shëngjin</a:t>
                      </a:r>
                      <a:endParaRPr lang="en-US" sz="2000" dirty="0"/>
                    </a:p>
                  </a:txBody>
                  <a:tcPr/>
                </a:tc>
              </a:tr>
              <a:tr h="740424"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Partnerët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err="1" smtClean="0"/>
                        <a:t>Bashkia</a:t>
                      </a:r>
                      <a:r>
                        <a:rPr lang="en-US" sz="2000" dirty="0" smtClean="0"/>
                        <a:t> e </a:t>
                      </a:r>
                      <a:r>
                        <a:rPr lang="en-US" sz="2000" dirty="0" err="1" smtClean="0"/>
                        <a:t>Madhe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njësitë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lokale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përbërëse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në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bashkëpunim</a:t>
                      </a:r>
                      <a:r>
                        <a:rPr lang="en-US" sz="2000" dirty="0" smtClean="0"/>
                        <a:t> me OJF /</a:t>
                      </a:r>
                      <a:r>
                        <a:rPr lang="en-US" sz="2000" dirty="0" err="1" smtClean="0"/>
                        <a:t>biznese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err="1" smtClean="0"/>
                        <a:t>të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zonës</a:t>
                      </a:r>
                      <a:endParaRPr lang="en-US" sz="2000" dirty="0"/>
                    </a:p>
                  </a:txBody>
                  <a:tcPr/>
                </a:tc>
              </a:tr>
              <a:tr h="740424"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Buxheti i paravlerësuar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smtClean="0"/>
                        <a:t>300.000 Euro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FAP - </a:t>
            </a:r>
            <a:r>
              <a:rPr lang="en-US" dirty="0" err="1" smtClean="0"/>
              <a:t>Procesi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FAP - </a:t>
            </a:r>
            <a:r>
              <a:rPr lang="en-US" dirty="0" err="1" smtClean="0"/>
              <a:t>Procesi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609600"/>
          <a:ext cx="83058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Ekonomia e ZF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09600"/>
          <a:ext cx="91440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228600"/>
          <a:ext cx="84582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Callout 4"/>
          <p:cNvSpPr/>
          <p:nvPr/>
        </p:nvSpPr>
        <p:spPr>
          <a:xfrm rot="1298976">
            <a:off x="6045367" y="1766364"/>
            <a:ext cx="2460556" cy="186411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 smtClean="0"/>
          </a:p>
          <a:p>
            <a:pPr algn="ctr"/>
            <a:r>
              <a:rPr lang="it-IT" b="1" dirty="0" smtClean="0"/>
              <a:t>PSE  këto prioritete ekonomike?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563562"/>
          </a:xfrm>
        </p:spPr>
        <p:txBody>
          <a:bodyPr>
            <a:noAutofit/>
          </a:bodyPr>
          <a:lstStyle/>
          <a:p>
            <a:r>
              <a:rPr lang="it-IT" sz="2400" dirty="0" smtClean="0"/>
              <a:t>Sektorët ekonomikë prioritarë</a:t>
            </a:r>
            <a:br>
              <a:rPr lang="it-IT" sz="2400" dirty="0" smtClean="0"/>
            </a:br>
            <a:r>
              <a:rPr lang="it-IT" sz="1800" i="1" dirty="0" smtClean="0"/>
              <a:t>-Avantazhe dhe Potenciale-</a:t>
            </a:r>
            <a:endParaRPr lang="en-US" sz="2400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762000"/>
          <a:ext cx="82296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>
            <a:noAutofit/>
          </a:bodyPr>
          <a:lstStyle/>
          <a:p>
            <a:r>
              <a:rPr lang="it-IT" sz="2400" dirty="0" smtClean="0"/>
              <a:t>Sektorët ekonomikë prioritarë</a:t>
            </a:r>
            <a:br>
              <a:rPr lang="it-IT" sz="2400" dirty="0" smtClean="0"/>
            </a:br>
            <a:r>
              <a:rPr lang="it-IT" sz="1800" i="1" dirty="0" smtClean="0"/>
              <a:t>-Rekomandime</a:t>
            </a:r>
            <a:endParaRPr lang="en-US" sz="2400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762000"/>
          <a:ext cx="82296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Sherbimet</a:t>
            </a:r>
            <a:r>
              <a:rPr lang="en-US" sz="2000" dirty="0" smtClean="0"/>
              <a:t> </a:t>
            </a:r>
            <a:r>
              <a:rPr lang="en-US" sz="2000" dirty="0" err="1" smtClean="0"/>
              <a:t>publike</a:t>
            </a:r>
            <a:r>
              <a:rPr lang="en-US" sz="2000" dirty="0" smtClean="0"/>
              <a:t>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smtClean="0"/>
              <a:t>ZF</a:t>
            </a:r>
            <a:r>
              <a:rPr lang="sr-Latn-CS" sz="2000" dirty="0" smtClean="0"/>
              <a:t> </a:t>
            </a:r>
            <a:r>
              <a:rPr lang="sr-Latn-CS" sz="2000" dirty="0" smtClean="0"/>
              <a:t>- Gjetje nga Analiza</a:t>
            </a:r>
            <a:endParaRPr lang="en-US" sz="2000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304800"/>
          <a:ext cx="91440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Sherbimet</a:t>
            </a:r>
            <a:r>
              <a:rPr lang="en-US" sz="2400" dirty="0" smtClean="0"/>
              <a:t> </a:t>
            </a:r>
            <a:r>
              <a:rPr lang="en-US" sz="2400" dirty="0" err="1" smtClean="0"/>
              <a:t>publike</a:t>
            </a:r>
            <a:r>
              <a:rPr lang="en-US" sz="2400" dirty="0" smtClean="0"/>
              <a:t> </a:t>
            </a:r>
            <a:r>
              <a:rPr lang="en-US" sz="2400" dirty="0" err="1" smtClean="0"/>
              <a:t>në</a:t>
            </a:r>
            <a:r>
              <a:rPr lang="en-US" sz="2400" dirty="0" smtClean="0"/>
              <a:t> </a:t>
            </a:r>
            <a:r>
              <a:rPr lang="en-US" sz="2400" dirty="0" smtClean="0"/>
              <a:t>ZF</a:t>
            </a:r>
            <a:r>
              <a:rPr lang="sr-Latn-CS" sz="2400" dirty="0" smtClean="0"/>
              <a:t> </a:t>
            </a:r>
            <a:r>
              <a:rPr lang="sr-Latn-CS" sz="2400" dirty="0" smtClean="0"/>
              <a:t>- Rekomandime</a:t>
            </a:r>
            <a:endParaRPr lang="en-US" sz="2400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609600"/>
          <a:ext cx="91440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2253</Words>
  <Application>Microsoft Office PowerPoint</Application>
  <PresentationFormat>On-screen Show (4:3)</PresentationFormat>
  <Paragraphs>287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Programi i Zonës Funksionale Lezhë</vt:lpstr>
      <vt:lpstr>FAP - Procesi</vt:lpstr>
      <vt:lpstr>FAP - Procesi</vt:lpstr>
      <vt:lpstr>Ekonomia e ZF</vt:lpstr>
      <vt:lpstr>Slide 5</vt:lpstr>
      <vt:lpstr>Sektorët ekonomikë prioritarë -Avantazhe dhe Potenciale-</vt:lpstr>
      <vt:lpstr>Sektorët ekonomikë prioritarë -Rekomandime</vt:lpstr>
      <vt:lpstr>Sherbimet publike në ZF - Gjetje nga Analiza</vt:lpstr>
      <vt:lpstr>Sherbimet publike në ZF - Rekomandime</vt:lpstr>
      <vt:lpstr>Organizimi/Qeverisja e Njesise se Re Struktura e Propozuar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Programi i Zonws Funksionale Lezhw</dc:title>
  <dc:creator>irisi</dc:creator>
  <cp:lastModifiedBy>COMP3</cp:lastModifiedBy>
  <cp:revision>125</cp:revision>
  <dcterms:created xsi:type="dcterms:W3CDTF">2006-08-16T00:00:00Z</dcterms:created>
  <dcterms:modified xsi:type="dcterms:W3CDTF">2015-04-30T09:15:44Z</dcterms:modified>
</cp:coreProperties>
</file>